
<file path=[Content_Types].xml><?xml version="1.0" encoding="utf-8"?>
<Types xmlns="http://schemas.openxmlformats.org/package/2006/content-types">
  <Override PartName="/ppt/notesSlides/notesSlide2.xml" ContentType="application/vnd.openxmlformats-officedocument.presentationml.notesSlide+xml"/>
  <Override PartName="/ppt/diagrams/drawing2.xml" ContentType="application/vnd.ms-office.drawingml.diagramDrawing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notesSlides/notesSlide14.xml" ContentType="application/vnd.openxmlformats-officedocument.presentationml.notesSlide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diagrams/colors4.xml" ContentType="application/vnd.openxmlformats-officedocument.drawingml.diagramColor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colors2.xml" ContentType="application/vnd.openxmlformats-officedocument.drawingml.diagramColors+xml"/>
  <Override PartName="/ppt/diagrams/drawing3.xml" ContentType="application/vnd.ms-office.drawingml.diagramDrawing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diagrams/layout4.xml" ContentType="application/vnd.openxmlformats-officedocument.drawingml.diagramLayout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Default Extension="gif" ContentType="image/gif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3.xml" ContentType="application/vnd.openxmlformats-officedocument.drawingml.diagramData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diagrams/data1.xml" ContentType="application/vnd.openxmlformats-officedocument.drawingml.diagramData+xml"/>
  <Override PartName="/ppt/notesSlides/notesSlide4.xml" ContentType="application/vnd.openxmlformats-officedocument.presentationml.notesSlide+xml"/>
  <Override PartName="/ppt/diagrams/colors3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Default Extension="mp4" ContentType="video/mp4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Default Extension="wmf" ContentType="image/x-wmf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13" r:id="rId2"/>
  </p:sldMasterIdLst>
  <p:notesMasterIdLst>
    <p:notesMasterId r:id="rId29"/>
  </p:notesMasterIdLst>
  <p:sldIdLst>
    <p:sldId id="345" r:id="rId3"/>
    <p:sldId id="329" r:id="rId4"/>
    <p:sldId id="331" r:id="rId5"/>
    <p:sldId id="346" r:id="rId6"/>
    <p:sldId id="330" r:id="rId7"/>
    <p:sldId id="322" r:id="rId8"/>
    <p:sldId id="339" r:id="rId9"/>
    <p:sldId id="347" r:id="rId10"/>
    <p:sldId id="326" r:id="rId11"/>
    <p:sldId id="350" r:id="rId12"/>
    <p:sldId id="371" r:id="rId13"/>
    <p:sldId id="358" r:id="rId14"/>
    <p:sldId id="360" r:id="rId15"/>
    <p:sldId id="372" r:id="rId16"/>
    <p:sldId id="361" r:id="rId17"/>
    <p:sldId id="363" r:id="rId18"/>
    <p:sldId id="349" r:id="rId19"/>
    <p:sldId id="336" r:id="rId20"/>
    <p:sldId id="359" r:id="rId21"/>
    <p:sldId id="344" r:id="rId22"/>
    <p:sldId id="306" r:id="rId23"/>
    <p:sldId id="370" r:id="rId24"/>
    <p:sldId id="369" r:id="rId25"/>
    <p:sldId id="375" r:id="rId26"/>
    <p:sldId id="376" r:id="rId27"/>
    <p:sldId id="373" r:id="rId2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E36C0A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353" autoAdjust="0"/>
    <p:restoredTop sz="94075" autoAdjust="0"/>
  </p:normalViewPr>
  <p:slideViewPr>
    <p:cSldViewPr>
      <p:cViewPr varScale="1">
        <p:scale>
          <a:sx n="102" d="100"/>
          <a:sy n="102" d="100"/>
        </p:scale>
        <p:origin x="-360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65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7" d="100"/>
          <a:sy n="57" d="100"/>
        </p:scale>
        <p:origin x="2832" y="72"/>
      </p:cViewPr>
      <p:guideLst/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AD8F6B8-AE64-47CB-9BBD-D6C9E85A6441}" type="doc">
      <dgm:prSet loTypeId="urn:microsoft.com/office/officeart/2005/8/layout/hProcess9" loCatId="process" qsTypeId="urn:microsoft.com/office/officeart/2005/8/quickstyle/3d2" qsCatId="3D" csTypeId="urn:microsoft.com/office/officeart/2005/8/colors/accent2_2" csCatId="accent2" phldr="1"/>
      <dgm:spPr/>
    </dgm:pt>
    <dgm:pt modelId="{DE7E6BAA-EF9E-4868-BC9F-D21E5C00FE15}">
      <dgm:prSet phldrT="[Text]"/>
      <dgm:spPr/>
      <dgm:t>
        <a:bodyPr/>
        <a:lstStyle/>
        <a:p>
          <a:r>
            <a:rPr lang="en-US" dirty="0" err="1" smtClean="0"/>
            <a:t>Atención</a:t>
          </a:r>
          <a:r>
            <a:rPr lang="en-US" dirty="0" smtClean="0"/>
            <a:t> </a:t>
          </a:r>
          <a:endParaRPr lang="en-US" dirty="0"/>
        </a:p>
      </dgm:t>
    </dgm:pt>
    <dgm:pt modelId="{0A2678F1-04A8-4269-ABC9-027ED865D6AB}" type="parTrans" cxnId="{6AE5F75B-9C0B-451A-89F4-123695FBC05B}">
      <dgm:prSet/>
      <dgm:spPr/>
      <dgm:t>
        <a:bodyPr/>
        <a:lstStyle/>
        <a:p>
          <a:endParaRPr lang="en-US"/>
        </a:p>
      </dgm:t>
    </dgm:pt>
    <dgm:pt modelId="{DA8FEB4B-6C82-42C1-9384-7FAB5FE0CBFF}" type="sibTrans" cxnId="{6AE5F75B-9C0B-451A-89F4-123695FBC05B}">
      <dgm:prSet/>
      <dgm:spPr/>
      <dgm:t>
        <a:bodyPr/>
        <a:lstStyle/>
        <a:p>
          <a:endParaRPr lang="en-US"/>
        </a:p>
      </dgm:t>
    </dgm:pt>
    <dgm:pt modelId="{BBFA8790-6C5C-4DFD-8C6D-211538770004}">
      <dgm:prSet phldrT="[Text]"/>
      <dgm:spPr/>
      <dgm:t>
        <a:bodyPr/>
        <a:lstStyle/>
        <a:p>
          <a:r>
            <a:rPr lang="en-US" dirty="0" err="1" smtClean="0"/>
            <a:t>Constante</a:t>
          </a:r>
          <a:endParaRPr lang="en-US" dirty="0"/>
        </a:p>
      </dgm:t>
    </dgm:pt>
    <dgm:pt modelId="{CDB18209-47ED-4590-B935-874163FBFB24}" type="sibTrans" cxnId="{C3D8F30C-06C3-423F-BC38-FCE0F374CB33}">
      <dgm:prSet/>
      <dgm:spPr/>
      <dgm:t>
        <a:bodyPr/>
        <a:lstStyle/>
        <a:p>
          <a:endParaRPr lang="en-US"/>
        </a:p>
      </dgm:t>
    </dgm:pt>
    <dgm:pt modelId="{213714DD-06CE-4FF4-B1DD-19E7891D7E07}" type="parTrans" cxnId="{C3D8F30C-06C3-423F-BC38-FCE0F374CB33}">
      <dgm:prSet/>
      <dgm:spPr/>
      <dgm:t>
        <a:bodyPr/>
        <a:lstStyle/>
        <a:p>
          <a:endParaRPr lang="en-US"/>
        </a:p>
      </dgm:t>
    </dgm:pt>
    <dgm:pt modelId="{A988258D-80DE-44E5-89FC-B5F51E27FCEC}">
      <dgm:prSet phldrT="[Text]"/>
      <dgm:spPr/>
      <dgm:t>
        <a:bodyPr/>
        <a:lstStyle/>
        <a:p>
          <a:r>
            <a:rPr lang="en-US" dirty="0" err="1" smtClean="0"/>
            <a:t>Consistente</a:t>
          </a:r>
          <a:endParaRPr lang="en-US" dirty="0"/>
        </a:p>
      </dgm:t>
    </dgm:pt>
    <dgm:pt modelId="{32E265F2-75F9-4AC3-84CF-2692C8850C34}" type="parTrans" cxnId="{91A6E8CC-547C-4468-923F-4EA5DA969D49}">
      <dgm:prSet/>
      <dgm:spPr/>
      <dgm:t>
        <a:bodyPr/>
        <a:lstStyle/>
        <a:p>
          <a:endParaRPr lang="en-US"/>
        </a:p>
      </dgm:t>
    </dgm:pt>
    <dgm:pt modelId="{D79B6227-7D4D-4CDD-A79C-AFFD4F5E5773}" type="sibTrans" cxnId="{91A6E8CC-547C-4468-923F-4EA5DA969D49}">
      <dgm:prSet/>
      <dgm:spPr/>
      <dgm:t>
        <a:bodyPr/>
        <a:lstStyle/>
        <a:p>
          <a:endParaRPr lang="en-US"/>
        </a:p>
      </dgm:t>
    </dgm:pt>
    <dgm:pt modelId="{8FA67EF5-819A-43CD-9F34-180F1E11E24E}" type="pres">
      <dgm:prSet presAssocID="{9AD8F6B8-AE64-47CB-9BBD-D6C9E85A6441}" presName="CompostProcess" presStyleCnt="0">
        <dgm:presLayoutVars>
          <dgm:dir/>
          <dgm:resizeHandles val="exact"/>
        </dgm:presLayoutVars>
      </dgm:prSet>
      <dgm:spPr/>
    </dgm:pt>
    <dgm:pt modelId="{0CEDFE33-FB57-4BB0-92B0-A8CBE67B15E3}" type="pres">
      <dgm:prSet presAssocID="{9AD8F6B8-AE64-47CB-9BBD-D6C9E85A6441}" presName="arrow" presStyleLbl="bgShp" presStyleIdx="0" presStyleCnt="1" custScaleX="113145" custLinFactNeighborX="-551" custLinFactNeighborY="339"/>
      <dgm:spPr/>
    </dgm:pt>
    <dgm:pt modelId="{A28D5DC4-4769-4B68-AF7B-21F97E4DC33C}" type="pres">
      <dgm:prSet presAssocID="{9AD8F6B8-AE64-47CB-9BBD-D6C9E85A6441}" presName="linearProcess" presStyleCnt="0"/>
      <dgm:spPr/>
    </dgm:pt>
    <dgm:pt modelId="{F8585643-CEB4-4D27-92C4-79B78361C599}" type="pres">
      <dgm:prSet presAssocID="{DE7E6BAA-EF9E-4868-BC9F-D21E5C00FE15}" presName="textNode" presStyleLbl="node1" presStyleIdx="0" presStyleCnt="3" custLinFactX="6282" custLinFactNeighborX="100000" custLinFactNeighborY="478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8EBED4B-3E9A-403B-A4DD-148992DDC519}" type="pres">
      <dgm:prSet presAssocID="{DA8FEB4B-6C82-42C1-9384-7FAB5FE0CBFF}" presName="sibTrans" presStyleCnt="0"/>
      <dgm:spPr/>
    </dgm:pt>
    <dgm:pt modelId="{EDBF65E7-0A29-4C60-B031-AA88DA9841A7}" type="pres">
      <dgm:prSet presAssocID="{BBFA8790-6C5C-4DFD-8C6D-211538770004}" presName="textNode" presStyleLbl="node1" presStyleIdx="1" presStyleCnt="3" custLinFactNeighborY="562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3865581-3C4A-4EB6-AEE7-393FEFBEE9C8}" type="pres">
      <dgm:prSet presAssocID="{CDB18209-47ED-4590-B935-874163FBFB24}" presName="sibTrans" presStyleCnt="0"/>
      <dgm:spPr/>
    </dgm:pt>
    <dgm:pt modelId="{CA18077A-53E1-4394-8C9B-77C7F9DD58EE}" type="pres">
      <dgm:prSet presAssocID="{A988258D-80DE-44E5-89FC-B5F51E27FCEC}" presName="textNode" presStyleLbl="node1" presStyleIdx="2" presStyleCnt="3" custLinFactX="-7242" custLinFactNeighborX="-100000" custLinFactNeighborY="562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FAA88EC-9BC5-4CA6-8787-EC33C6FE2C27}" type="presOf" srcId="{9AD8F6B8-AE64-47CB-9BBD-D6C9E85A6441}" destId="{8FA67EF5-819A-43CD-9F34-180F1E11E24E}" srcOrd="0" destOrd="0" presId="urn:microsoft.com/office/officeart/2005/8/layout/hProcess9"/>
    <dgm:cxn modelId="{6AE5F75B-9C0B-451A-89F4-123695FBC05B}" srcId="{9AD8F6B8-AE64-47CB-9BBD-D6C9E85A6441}" destId="{DE7E6BAA-EF9E-4868-BC9F-D21E5C00FE15}" srcOrd="0" destOrd="0" parTransId="{0A2678F1-04A8-4269-ABC9-027ED865D6AB}" sibTransId="{DA8FEB4B-6C82-42C1-9384-7FAB5FE0CBFF}"/>
    <dgm:cxn modelId="{91A6E8CC-547C-4468-923F-4EA5DA969D49}" srcId="{9AD8F6B8-AE64-47CB-9BBD-D6C9E85A6441}" destId="{A988258D-80DE-44E5-89FC-B5F51E27FCEC}" srcOrd="2" destOrd="0" parTransId="{32E265F2-75F9-4AC3-84CF-2692C8850C34}" sibTransId="{D79B6227-7D4D-4CDD-A79C-AFFD4F5E5773}"/>
    <dgm:cxn modelId="{C3D8F30C-06C3-423F-BC38-FCE0F374CB33}" srcId="{9AD8F6B8-AE64-47CB-9BBD-D6C9E85A6441}" destId="{BBFA8790-6C5C-4DFD-8C6D-211538770004}" srcOrd="1" destOrd="0" parTransId="{213714DD-06CE-4FF4-B1DD-19E7891D7E07}" sibTransId="{CDB18209-47ED-4590-B935-874163FBFB24}"/>
    <dgm:cxn modelId="{177F5054-2A59-474B-B2D0-B3DF7B2AC4EB}" type="presOf" srcId="{DE7E6BAA-EF9E-4868-BC9F-D21E5C00FE15}" destId="{F8585643-CEB4-4D27-92C4-79B78361C599}" srcOrd="0" destOrd="0" presId="urn:microsoft.com/office/officeart/2005/8/layout/hProcess9"/>
    <dgm:cxn modelId="{7298FBC9-7BEB-456A-B471-D646603BB38C}" type="presOf" srcId="{A988258D-80DE-44E5-89FC-B5F51E27FCEC}" destId="{CA18077A-53E1-4394-8C9B-77C7F9DD58EE}" srcOrd="0" destOrd="0" presId="urn:microsoft.com/office/officeart/2005/8/layout/hProcess9"/>
    <dgm:cxn modelId="{D6562E18-F457-41C2-81EF-D10678EFE069}" type="presOf" srcId="{BBFA8790-6C5C-4DFD-8C6D-211538770004}" destId="{EDBF65E7-0A29-4C60-B031-AA88DA9841A7}" srcOrd="0" destOrd="0" presId="urn:microsoft.com/office/officeart/2005/8/layout/hProcess9"/>
    <dgm:cxn modelId="{655D1BA4-F0FA-471C-9BA2-A24E1101B0BD}" type="presParOf" srcId="{8FA67EF5-819A-43CD-9F34-180F1E11E24E}" destId="{0CEDFE33-FB57-4BB0-92B0-A8CBE67B15E3}" srcOrd="0" destOrd="0" presId="urn:microsoft.com/office/officeart/2005/8/layout/hProcess9"/>
    <dgm:cxn modelId="{B336385F-CD2C-4CE9-B77B-539F675B302D}" type="presParOf" srcId="{8FA67EF5-819A-43CD-9F34-180F1E11E24E}" destId="{A28D5DC4-4769-4B68-AF7B-21F97E4DC33C}" srcOrd="1" destOrd="0" presId="urn:microsoft.com/office/officeart/2005/8/layout/hProcess9"/>
    <dgm:cxn modelId="{733B3B68-208F-496F-8281-5EC34B1E8178}" type="presParOf" srcId="{A28D5DC4-4769-4B68-AF7B-21F97E4DC33C}" destId="{F8585643-CEB4-4D27-92C4-79B78361C599}" srcOrd="0" destOrd="0" presId="urn:microsoft.com/office/officeart/2005/8/layout/hProcess9"/>
    <dgm:cxn modelId="{49AC4AC6-DFC9-462B-A2DB-754AE215E59A}" type="presParOf" srcId="{A28D5DC4-4769-4B68-AF7B-21F97E4DC33C}" destId="{18EBED4B-3E9A-403B-A4DD-148992DDC519}" srcOrd="1" destOrd="0" presId="urn:microsoft.com/office/officeart/2005/8/layout/hProcess9"/>
    <dgm:cxn modelId="{0B8A0D68-7A4F-45BB-82B2-5B2E9B4311C0}" type="presParOf" srcId="{A28D5DC4-4769-4B68-AF7B-21F97E4DC33C}" destId="{EDBF65E7-0A29-4C60-B031-AA88DA9841A7}" srcOrd="2" destOrd="0" presId="urn:microsoft.com/office/officeart/2005/8/layout/hProcess9"/>
    <dgm:cxn modelId="{F06044CA-A0D3-460F-8B10-127E0A982B95}" type="presParOf" srcId="{A28D5DC4-4769-4B68-AF7B-21F97E4DC33C}" destId="{E3865581-3C4A-4EB6-AEE7-393FEFBEE9C8}" srcOrd="3" destOrd="0" presId="urn:microsoft.com/office/officeart/2005/8/layout/hProcess9"/>
    <dgm:cxn modelId="{A85896A6-DA87-4A29-A4BC-D1ACF5BF64FF}" type="presParOf" srcId="{A28D5DC4-4769-4B68-AF7B-21F97E4DC33C}" destId="{CA18077A-53E1-4394-8C9B-77C7F9DD58EE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5A411F9-4C87-461D-B824-89DF8AADF77E}" type="doc">
      <dgm:prSet loTypeId="urn:microsoft.com/office/officeart/2005/8/layout/cycle5" loCatId="cycle" qsTypeId="urn:microsoft.com/office/officeart/2005/8/quickstyle/simple1" qsCatId="simple" csTypeId="urn:microsoft.com/office/officeart/2005/8/colors/colorful1#1" csCatId="colorful" phldr="1"/>
      <dgm:spPr/>
      <dgm:t>
        <a:bodyPr/>
        <a:lstStyle/>
        <a:p>
          <a:endParaRPr lang="en-US"/>
        </a:p>
      </dgm:t>
    </dgm:pt>
    <dgm:pt modelId="{483E5226-6DB2-47AA-9CBD-05DE9DF5B440}">
      <dgm:prSet phldrT="[Text]" custT="1"/>
      <dgm:spPr/>
      <dgm:t>
        <a:bodyPr/>
        <a:lstStyle/>
        <a:p>
          <a:r>
            <a:rPr lang="en-US" sz="1200" b="1" dirty="0" err="1" smtClean="0">
              <a:latin typeface="Frutiger-Cn" pitchFamily="34" charset="0"/>
              <a:cs typeface="Times New Roman" pitchFamily="18" charset="0"/>
            </a:rPr>
            <a:t>Hacer</a:t>
          </a:r>
          <a:r>
            <a:rPr lang="en-US" sz="1200" b="1" dirty="0" smtClean="0">
              <a:latin typeface="Frutiger-Cn" pitchFamily="34" charset="0"/>
              <a:cs typeface="Times New Roman" pitchFamily="18" charset="0"/>
            </a:rPr>
            <a:t> lo </a:t>
          </a:r>
          <a:r>
            <a:rPr lang="en-US" sz="1200" b="1" dirty="0" err="1" smtClean="0">
              <a:latin typeface="Frutiger-Cn" pitchFamily="34" charset="0"/>
              <a:cs typeface="Times New Roman" pitchFamily="18" charset="0"/>
            </a:rPr>
            <a:t>que</a:t>
          </a:r>
          <a:r>
            <a:rPr lang="en-US" sz="1200" b="1" dirty="0" smtClean="0">
              <a:latin typeface="Frutiger-Cn" pitchFamily="34" charset="0"/>
              <a:cs typeface="Times New Roman" pitchFamily="18" charset="0"/>
            </a:rPr>
            <a:t> dices –</a:t>
          </a:r>
          <a:r>
            <a:rPr lang="en-US" sz="1200" b="1" dirty="0" err="1" smtClean="0">
              <a:latin typeface="Frutiger-Cn" pitchFamily="34" charset="0"/>
              <a:cs typeface="Times New Roman" pitchFamily="18" charset="0"/>
            </a:rPr>
            <a:t>Cumplir</a:t>
          </a:r>
          <a:r>
            <a:rPr lang="en-US" sz="1200" b="1" dirty="0" smtClean="0">
              <a:latin typeface="Frutiger-Cn" pitchFamily="34" charset="0"/>
              <a:cs typeface="Times New Roman" pitchFamily="18" charset="0"/>
            </a:rPr>
            <a:t> </a:t>
          </a:r>
          <a:r>
            <a:rPr lang="en-US" sz="1200" b="1" dirty="0" err="1" smtClean="0">
              <a:latin typeface="Frutiger-Cn" pitchFamily="34" charset="0"/>
              <a:cs typeface="Times New Roman" pitchFamily="18" charset="0"/>
            </a:rPr>
            <a:t>tus</a:t>
          </a:r>
          <a:r>
            <a:rPr lang="en-US" sz="1200" b="1" dirty="0" smtClean="0">
              <a:latin typeface="Frutiger-Cn" pitchFamily="34" charset="0"/>
              <a:cs typeface="Times New Roman" pitchFamily="18" charset="0"/>
            </a:rPr>
            <a:t> </a:t>
          </a:r>
          <a:r>
            <a:rPr lang="en-US" sz="1200" b="1" dirty="0" err="1" smtClean="0">
              <a:latin typeface="Frutiger-Cn" pitchFamily="34" charset="0"/>
              <a:cs typeface="Times New Roman" pitchFamily="18" charset="0"/>
            </a:rPr>
            <a:t>promesas</a:t>
          </a:r>
          <a:r>
            <a:rPr lang="en-US" sz="1200" b="1" dirty="0" smtClean="0">
              <a:latin typeface="Frutiger-Cn" pitchFamily="34" charset="0"/>
              <a:cs typeface="Times New Roman" pitchFamily="18" charset="0"/>
            </a:rPr>
            <a:t>, </a:t>
          </a:r>
          <a:r>
            <a:rPr lang="en-US" sz="1200" b="1" dirty="0" err="1" smtClean="0">
              <a:latin typeface="Frutiger-Cn" pitchFamily="34" charset="0"/>
              <a:cs typeface="Times New Roman" pitchFamily="18" charset="0"/>
            </a:rPr>
            <a:t>dando</a:t>
          </a:r>
          <a:r>
            <a:rPr lang="en-US" sz="1200" b="1" dirty="0" smtClean="0">
              <a:latin typeface="Frutiger-Cn" pitchFamily="34" charset="0"/>
              <a:cs typeface="Times New Roman" pitchFamily="18" charset="0"/>
            </a:rPr>
            <a:t> </a:t>
          </a:r>
          <a:r>
            <a:rPr lang="en-US" sz="1200" b="1" dirty="0" err="1" smtClean="0">
              <a:latin typeface="Frutiger-Cn" pitchFamily="34" charset="0"/>
              <a:cs typeface="Times New Roman" pitchFamily="18" charset="0"/>
            </a:rPr>
            <a:t>cada</a:t>
          </a:r>
          <a:r>
            <a:rPr lang="en-US" sz="1200" b="1" dirty="0" smtClean="0">
              <a:latin typeface="Frutiger-Cn" pitchFamily="34" charset="0"/>
              <a:cs typeface="Times New Roman" pitchFamily="18" charset="0"/>
            </a:rPr>
            <a:t> </a:t>
          </a:r>
          <a:r>
            <a:rPr lang="en-US" sz="1200" b="1" dirty="0" err="1" smtClean="0">
              <a:latin typeface="Frutiger-Cn" pitchFamily="34" charset="0"/>
              <a:cs typeface="Times New Roman" pitchFamily="18" charset="0"/>
            </a:rPr>
            <a:t>vez</a:t>
          </a:r>
          <a:r>
            <a:rPr lang="en-US" sz="1200" b="1" dirty="0" smtClean="0">
              <a:latin typeface="Frutiger-Cn" pitchFamily="34" charset="0"/>
              <a:cs typeface="Times New Roman" pitchFamily="18" charset="0"/>
            </a:rPr>
            <a:t> el SERVICIO </a:t>
          </a:r>
          <a:r>
            <a:rPr lang="en-US" sz="1200" b="1" dirty="0" err="1" smtClean="0">
              <a:latin typeface="Frutiger-Cn" pitchFamily="34" charset="0"/>
              <a:cs typeface="Times New Roman" pitchFamily="18" charset="0"/>
            </a:rPr>
            <a:t>correcto</a:t>
          </a:r>
          <a:r>
            <a:rPr lang="en-US" sz="1200" b="1" dirty="0" smtClean="0">
              <a:latin typeface="Frutiger-Cn" pitchFamily="34" charset="0"/>
              <a:cs typeface="Times New Roman" pitchFamily="18" charset="0"/>
            </a:rPr>
            <a:t> en el </a:t>
          </a:r>
          <a:r>
            <a:rPr lang="en-US" sz="1200" b="1" dirty="0" err="1" smtClean="0">
              <a:latin typeface="Frutiger-Cn" pitchFamily="34" charset="0"/>
              <a:cs typeface="Times New Roman" pitchFamily="18" charset="0"/>
            </a:rPr>
            <a:t>tiempo</a:t>
          </a:r>
          <a:r>
            <a:rPr lang="en-US" sz="1200" b="1" dirty="0" smtClean="0">
              <a:latin typeface="Frutiger-Cn" pitchFamily="34" charset="0"/>
              <a:cs typeface="Times New Roman" pitchFamily="18" charset="0"/>
            </a:rPr>
            <a:t> </a:t>
          </a:r>
          <a:r>
            <a:rPr lang="en-US" sz="1200" b="1" dirty="0" err="1" smtClean="0">
              <a:latin typeface="Frutiger-Cn" pitchFamily="34" charset="0"/>
              <a:cs typeface="Times New Roman" pitchFamily="18" charset="0"/>
            </a:rPr>
            <a:t>correcto</a:t>
          </a:r>
          <a:r>
            <a:rPr lang="en-US" sz="1200" b="1" dirty="0" smtClean="0">
              <a:latin typeface="Frutiger-Cn" pitchFamily="34" charset="0"/>
              <a:cs typeface="Times New Roman" pitchFamily="18" charset="0"/>
            </a:rPr>
            <a:t>. </a:t>
          </a:r>
          <a:endParaRPr lang="en-US" sz="1200" dirty="0"/>
        </a:p>
      </dgm:t>
    </dgm:pt>
    <dgm:pt modelId="{690C64A5-4E3C-48E6-9629-E88F01FB4514}" type="parTrans" cxnId="{076EE383-A313-4E53-B5ED-55AE2C62546D}">
      <dgm:prSet/>
      <dgm:spPr/>
      <dgm:t>
        <a:bodyPr/>
        <a:lstStyle/>
        <a:p>
          <a:endParaRPr lang="en-US"/>
        </a:p>
      </dgm:t>
    </dgm:pt>
    <dgm:pt modelId="{D9C28B3A-F28D-4505-8209-BB01C0589154}" type="sibTrans" cxnId="{076EE383-A313-4E53-B5ED-55AE2C62546D}">
      <dgm:prSet/>
      <dgm:spPr/>
      <dgm:t>
        <a:bodyPr/>
        <a:lstStyle/>
        <a:p>
          <a:endParaRPr lang="en-US"/>
        </a:p>
      </dgm:t>
    </dgm:pt>
    <dgm:pt modelId="{4DBCD6AA-D0AE-4193-B5E1-B3A268927EC1}">
      <dgm:prSet phldrT="[Text]"/>
      <dgm:spPr/>
      <dgm:t>
        <a:bodyPr/>
        <a:lstStyle/>
        <a:p>
          <a:r>
            <a:rPr lang="en-US" b="1" dirty="0" err="1" smtClean="0">
              <a:latin typeface="Frutiger-Cn" pitchFamily="34" charset="0"/>
              <a:cs typeface="Times New Roman" pitchFamily="18" charset="0"/>
            </a:rPr>
            <a:t>Hacer</a:t>
          </a:r>
          <a:r>
            <a:rPr lang="en-US" b="1" dirty="0" smtClean="0">
              <a:latin typeface="Frutiger-Cn" pitchFamily="34" charset="0"/>
              <a:cs typeface="Times New Roman" pitchFamily="18" charset="0"/>
            </a:rPr>
            <a:t> </a:t>
          </a:r>
          <a:r>
            <a:rPr lang="en-US" b="1" dirty="0" err="1" smtClean="0">
              <a:latin typeface="Frutiger-Cn" pitchFamily="34" charset="0"/>
              <a:cs typeface="Times New Roman" pitchFamily="18" charset="0"/>
            </a:rPr>
            <a:t>que</a:t>
          </a:r>
          <a:r>
            <a:rPr lang="en-US" b="1" dirty="0" smtClean="0">
              <a:latin typeface="Frutiger-Cn" pitchFamily="34" charset="0"/>
              <a:cs typeface="Times New Roman" pitchFamily="18" charset="0"/>
            </a:rPr>
            <a:t> la </a:t>
          </a:r>
          <a:r>
            <a:rPr lang="en-US" b="1" dirty="0" err="1" smtClean="0">
              <a:latin typeface="Frutiger-Cn" pitchFamily="34" charset="0"/>
              <a:cs typeface="Times New Roman" pitchFamily="18" charset="0"/>
            </a:rPr>
            <a:t>experiencia</a:t>
          </a:r>
          <a:r>
            <a:rPr lang="en-US" b="1" dirty="0" smtClean="0">
              <a:latin typeface="Frutiger-Cn" pitchFamily="34" charset="0"/>
              <a:cs typeface="Times New Roman" pitchFamily="18" charset="0"/>
            </a:rPr>
            <a:t> se </a:t>
          </a:r>
          <a:r>
            <a:rPr lang="en-US" b="1" dirty="0" err="1" smtClean="0">
              <a:latin typeface="Frutiger-Cn" pitchFamily="34" charset="0"/>
              <a:cs typeface="Times New Roman" pitchFamily="18" charset="0"/>
            </a:rPr>
            <a:t>sienta</a:t>
          </a:r>
          <a:r>
            <a:rPr lang="en-US" b="1" dirty="0" smtClean="0">
              <a:latin typeface="Frutiger-Cn" pitchFamily="34" charset="0"/>
              <a:cs typeface="Times New Roman" pitchFamily="18" charset="0"/>
            </a:rPr>
            <a:t> </a:t>
          </a:r>
          <a:r>
            <a:rPr lang="en-US" b="1" dirty="0" err="1" smtClean="0">
              <a:latin typeface="Frutiger-Cn" pitchFamily="34" charset="0"/>
              <a:cs typeface="Times New Roman" pitchFamily="18" charset="0"/>
            </a:rPr>
            <a:t>como</a:t>
          </a:r>
          <a:r>
            <a:rPr lang="en-US" b="1" dirty="0" smtClean="0">
              <a:latin typeface="Frutiger-Cn" pitchFamily="34" charset="0"/>
              <a:cs typeface="Times New Roman" pitchFamily="18" charset="0"/>
            </a:rPr>
            <a:t> </a:t>
          </a:r>
          <a:r>
            <a:rPr lang="en-US" b="1" dirty="0" err="1" smtClean="0">
              <a:latin typeface="Frutiger-Cn" pitchFamily="34" charset="0"/>
              <a:cs typeface="Times New Roman" pitchFamily="18" charset="0"/>
            </a:rPr>
            <a:t>algo</a:t>
          </a:r>
          <a:r>
            <a:rPr lang="en-US" b="1" dirty="0" smtClean="0">
              <a:latin typeface="Frutiger-Cn" pitchFamily="34" charset="0"/>
              <a:cs typeface="Times New Roman" pitchFamily="18" charset="0"/>
            </a:rPr>
            <a:t> personal. </a:t>
          </a:r>
          <a:r>
            <a:rPr lang="en-US" b="1" dirty="0" err="1" smtClean="0">
              <a:latin typeface="Frutiger-Cn" pitchFamily="34" charset="0"/>
              <a:cs typeface="Times New Roman" pitchFamily="18" charset="0"/>
            </a:rPr>
            <a:t>Ver</a:t>
          </a:r>
          <a:r>
            <a:rPr lang="en-US" b="1" dirty="0" smtClean="0">
              <a:latin typeface="Frutiger-Cn" pitchFamily="34" charset="0"/>
              <a:cs typeface="Times New Roman" pitchFamily="18" charset="0"/>
            </a:rPr>
            <a:t> a los </a:t>
          </a:r>
          <a:r>
            <a:rPr lang="en-US" b="1" dirty="0" err="1" smtClean="0">
              <a:latin typeface="Frutiger-Cn" pitchFamily="34" charset="0"/>
              <a:cs typeface="Times New Roman" pitchFamily="18" charset="0"/>
            </a:rPr>
            <a:t>clientes</a:t>
          </a:r>
          <a:r>
            <a:rPr lang="en-US" b="1" dirty="0" smtClean="0">
              <a:latin typeface="Frutiger-Cn" pitchFamily="34" charset="0"/>
              <a:cs typeface="Times New Roman" pitchFamily="18" charset="0"/>
            </a:rPr>
            <a:t> </a:t>
          </a:r>
          <a:r>
            <a:rPr lang="en-US" b="1" dirty="0" err="1" smtClean="0">
              <a:latin typeface="Frutiger-Cn" pitchFamily="34" charset="0"/>
              <a:cs typeface="Times New Roman" pitchFamily="18" charset="0"/>
            </a:rPr>
            <a:t>como</a:t>
          </a:r>
          <a:r>
            <a:rPr lang="en-US" b="1" dirty="0" smtClean="0">
              <a:latin typeface="Frutiger-Cn" pitchFamily="34" charset="0"/>
              <a:cs typeface="Times New Roman" pitchFamily="18" charset="0"/>
            </a:rPr>
            <a:t> </a:t>
          </a:r>
          <a:r>
            <a:rPr lang="en-US" b="1" dirty="0" err="1" smtClean="0">
              <a:latin typeface="Frutiger-Cn" pitchFamily="34" charset="0"/>
              <a:cs typeface="Times New Roman" pitchFamily="18" charset="0"/>
            </a:rPr>
            <a:t>individuos</a:t>
          </a:r>
          <a:r>
            <a:rPr lang="en-US" b="1" dirty="0" smtClean="0">
              <a:latin typeface="Frutiger-Cn" pitchFamily="34" charset="0"/>
              <a:cs typeface="Times New Roman" pitchFamily="18" charset="0"/>
            </a:rPr>
            <a:t>. </a:t>
          </a:r>
          <a:endParaRPr lang="en-US" dirty="0"/>
        </a:p>
      </dgm:t>
    </dgm:pt>
    <dgm:pt modelId="{839309FB-0977-4FC5-834C-D8E793FAFC8B}" type="parTrans" cxnId="{A0C84D12-7F57-467A-8ABF-A444C14B8FFE}">
      <dgm:prSet/>
      <dgm:spPr/>
      <dgm:t>
        <a:bodyPr/>
        <a:lstStyle/>
        <a:p>
          <a:endParaRPr lang="en-US"/>
        </a:p>
      </dgm:t>
    </dgm:pt>
    <dgm:pt modelId="{E0263F45-75A1-44F4-8B22-5DB87CF16D94}" type="sibTrans" cxnId="{A0C84D12-7F57-467A-8ABF-A444C14B8FFE}">
      <dgm:prSet/>
      <dgm:spPr/>
      <dgm:t>
        <a:bodyPr/>
        <a:lstStyle/>
        <a:p>
          <a:endParaRPr lang="en-US"/>
        </a:p>
      </dgm:t>
    </dgm:pt>
    <dgm:pt modelId="{FDB2FB7A-02A9-4D61-B8ED-DBCD0D1283B1}">
      <dgm:prSet phldrT="[Text]"/>
      <dgm:spPr/>
      <dgm:t>
        <a:bodyPr/>
        <a:lstStyle/>
        <a:p>
          <a:r>
            <a:rPr lang="en-US" b="1" dirty="0" err="1" smtClean="0">
              <a:latin typeface="Frutiger-Cn" pitchFamily="34" charset="0"/>
              <a:cs typeface="Times New Roman" pitchFamily="18" charset="0"/>
            </a:rPr>
            <a:t>Caminar</a:t>
          </a:r>
          <a:r>
            <a:rPr lang="en-US" b="1" dirty="0" smtClean="0">
              <a:latin typeface="Frutiger-Cn" pitchFamily="34" charset="0"/>
              <a:cs typeface="Times New Roman" pitchFamily="18" charset="0"/>
            </a:rPr>
            <a:t> la </a:t>
          </a:r>
          <a:r>
            <a:rPr lang="en-US" b="1" dirty="0" err="1" smtClean="0">
              <a:latin typeface="Frutiger-Cn" pitchFamily="34" charset="0"/>
              <a:cs typeface="Times New Roman" pitchFamily="18" charset="0"/>
            </a:rPr>
            <a:t>milla</a:t>
          </a:r>
          <a:r>
            <a:rPr lang="en-US" b="1" dirty="0" smtClean="0">
              <a:latin typeface="Frutiger-Cn" pitchFamily="34" charset="0"/>
              <a:cs typeface="Times New Roman" pitchFamily="18" charset="0"/>
            </a:rPr>
            <a:t> extra –</a:t>
          </a:r>
          <a:r>
            <a:rPr lang="en-US" b="1" dirty="0" err="1" smtClean="0">
              <a:latin typeface="Frutiger-Cn" pitchFamily="34" charset="0"/>
              <a:cs typeface="Times New Roman" pitchFamily="18" charset="0"/>
            </a:rPr>
            <a:t>añadir</a:t>
          </a:r>
          <a:r>
            <a:rPr lang="en-US" b="1" dirty="0" smtClean="0">
              <a:latin typeface="Frutiger-Cn" pitchFamily="34" charset="0"/>
              <a:cs typeface="Times New Roman" pitchFamily="18" charset="0"/>
            </a:rPr>
            <a:t> </a:t>
          </a:r>
          <a:r>
            <a:rPr lang="en-US" b="1" dirty="0" err="1" smtClean="0">
              <a:latin typeface="Frutiger-Cn" pitchFamily="34" charset="0"/>
              <a:cs typeface="Times New Roman" pitchFamily="18" charset="0"/>
            </a:rPr>
            <a:t>esos</a:t>
          </a:r>
          <a:r>
            <a:rPr lang="en-US" b="1" dirty="0" smtClean="0">
              <a:latin typeface="Frutiger-Cn" pitchFamily="34" charset="0"/>
              <a:cs typeface="Times New Roman" pitchFamily="18" charset="0"/>
            </a:rPr>
            <a:t> toques extra </a:t>
          </a:r>
          <a:r>
            <a:rPr lang="en-US" b="1" dirty="0" err="1" smtClean="0">
              <a:latin typeface="Frutiger-Cn" pitchFamily="34" charset="0"/>
              <a:cs typeface="Times New Roman" pitchFamily="18" charset="0"/>
            </a:rPr>
            <a:t>que</a:t>
          </a:r>
          <a:r>
            <a:rPr lang="en-US" b="1" dirty="0" smtClean="0">
              <a:latin typeface="Frutiger-Cn" pitchFamily="34" charset="0"/>
              <a:cs typeface="Times New Roman" pitchFamily="18" charset="0"/>
            </a:rPr>
            <a:t> </a:t>
          </a:r>
          <a:r>
            <a:rPr lang="en-US" b="1" dirty="0" err="1" smtClean="0">
              <a:latin typeface="Frutiger-Cn" pitchFamily="34" charset="0"/>
              <a:cs typeface="Times New Roman" pitchFamily="18" charset="0"/>
            </a:rPr>
            <a:t>hacen</a:t>
          </a:r>
          <a:r>
            <a:rPr lang="en-US" b="1" dirty="0" smtClean="0">
              <a:latin typeface="Frutiger-Cn" pitchFamily="34" charset="0"/>
              <a:cs typeface="Times New Roman" pitchFamily="18" charset="0"/>
            </a:rPr>
            <a:t> </a:t>
          </a:r>
          <a:r>
            <a:rPr lang="en-US" b="1" dirty="0" err="1" smtClean="0">
              <a:latin typeface="Frutiger-Cn" pitchFamily="34" charset="0"/>
              <a:cs typeface="Times New Roman" pitchFamily="18" charset="0"/>
            </a:rPr>
            <a:t>una</a:t>
          </a:r>
          <a:r>
            <a:rPr lang="en-US" b="1" dirty="0" smtClean="0">
              <a:latin typeface="Frutiger-Cn" pitchFamily="34" charset="0"/>
              <a:cs typeface="Times New Roman" pitchFamily="18" charset="0"/>
            </a:rPr>
            <a:t> </a:t>
          </a:r>
          <a:r>
            <a:rPr lang="en-US" b="1" dirty="0" err="1" smtClean="0">
              <a:latin typeface="Frutiger-Cn" pitchFamily="34" charset="0"/>
              <a:cs typeface="Times New Roman" pitchFamily="18" charset="0"/>
            </a:rPr>
            <a:t>diferencia</a:t>
          </a:r>
          <a:endParaRPr lang="en-US" dirty="0"/>
        </a:p>
      </dgm:t>
    </dgm:pt>
    <dgm:pt modelId="{B35CC1A5-742B-4437-8F13-61F25BFC2291}" type="parTrans" cxnId="{7CDE4E0E-252A-45B0-9FA6-3C75FE0296B5}">
      <dgm:prSet/>
      <dgm:spPr/>
      <dgm:t>
        <a:bodyPr/>
        <a:lstStyle/>
        <a:p>
          <a:endParaRPr lang="en-US"/>
        </a:p>
      </dgm:t>
    </dgm:pt>
    <dgm:pt modelId="{ECE21D72-CF7E-41C2-8F5A-FC3A752FFE63}" type="sibTrans" cxnId="{7CDE4E0E-252A-45B0-9FA6-3C75FE0296B5}">
      <dgm:prSet/>
      <dgm:spPr/>
      <dgm:t>
        <a:bodyPr/>
        <a:lstStyle/>
        <a:p>
          <a:endParaRPr lang="en-US"/>
        </a:p>
      </dgm:t>
    </dgm:pt>
    <dgm:pt modelId="{209B18F6-1AE9-4E9A-8D6D-8B75C2F2FA72}">
      <dgm:prSet phldrT="[Text]"/>
      <dgm:spPr/>
      <dgm:t>
        <a:bodyPr/>
        <a:lstStyle/>
        <a:p>
          <a:r>
            <a:rPr lang="en-US" b="1" dirty="0" smtClean="0">
              <a:latin typeface="Frutiger-Cn" pitchFamily="34" charset="0"/>
              <a:cs typeface="Times New Roman" pitchFamily="18" charset="0"/>
            </a:rPr>
            <a:t>Resolver </a:t>
          </a:r>
          <a:r>
            <a:rPr lang="en-US" b="1" dirty="0" err="1" smtClean="0">
              <a:latin typeface="Frutiger-Cn" pitchFamily="34" charset="0"/>
              <a:cs typeface="Times New Roman" pitchFamily="18" charset="0"/>
            </a:rPr>
            <a:t>voluntariamente</a:t>
          </a:r>
          <a:r>
            <a:rPr lang="en-US" b="1" dirty="0" smtClean="0">
              <a:latin typeface="Frutiger-Cn" pitchFamily="34" charset="0"/>
              <a:cs typeface="Times New Roman" pitchFamily="18" charset="0"/>
            </a:rPr>
            <a:t> los </a:t>
          </a:r>
          <a:r>
            <a:rPr lang="en-US" b="1" dirty="0" err="1" smtClean="0">
              <a:latin typeface="Frutiger-Cn" pitchFamily="34" charset="0"/>
              <a:cs typeface="Times New Roman" pitchFamily="18" charset="0"/>
            </a:rPr>
            <a:t>problemas</a:t>
          </a:r>
          <a:r>
            <a:rPr lang="en-US" b="1" dirty="0" smtClean="0">
              <a:latin typeface="Frutiger-Cn" pitchFamily="34" charset="0"/>
              <a:cs typeface="Times New Roman" pitchFamily="18" charset="0"/>
            </a:rPr>
            <a:t> –</a:t>
          </a:r>
          <a:r>
            <a:rPr lang="en-US" b="1" dirty="0" err="1" smtClean="0">
              <a:latin typeface="Frutiger-Cn" pitchFamily="34" charset="0"/>
              <a:cs typeface="Times New Roman" pitchFamily="18" charset="0"/>
            </a:rPr>
            <a:t>tomar</a:t>
          </a:r>
          <a:r>
            <a:rPr lang="en-US" b="1" dirty="0" smtClean="0">
              <a:latin typeface="Frutiger-Cn" pitchFamily="34" charset="0"/>
              <a:cs typeface="Times New Roman" pitchFamily="18" charset="0"/>
            </a:rPr>
            <a:t> </a:t>
          </a:r>
          <a:r>
            <a:rPr lang="en-US" b="1" dirty="0" err="1" smtClean="0">
              <a:latin typeface="Frutiger-Cn" pitchFamily="34" charset="0"/>
              <a:cs typeface="Times New Roman" pitchFamily="18" charset="0"/>
            </a:rPr>
            <a:t>responsabilidad</a:t>
          </a:r>
          <a:r>
            <a:rPr lang="en-US" b="1" dirty="0" smtClean="0">
              <a:latin typeface="Frutiger-Cn" pitchFamily="34" charset="0"/>
              <a:cs typeface="Times New Roman" pitchFamily="18" charset="0"/>
            </a:rPr>
            <a:t> y </a:t>
          </a:r>
          <a:r>
            <a:rPr lang="en-US" b="1" dirty="0" err="1" smtClean="0">
              <a:latin typeface="Frutiger-Cn" pitchFamily="34" charset="0"/>
              <a:cs typeface="Times New Roman" pitchFamily="18" charset="0"/>
            </a:rPr>
            <a:t>llegar</a:t>
          </a:r>
          <a:r>
            <a:rPr lang="en-US" b="1" dirty="0" smtClean="0">
              <a:latin typeface="Frutiger-Cn" pitchFamily="34" charset="0"/>
              <a:cs typeface="Times New Roman" pitchFamily="18" charset="0"/>
            </a:rPr>
            <a:t> a </a:t>
          </a:r>
          <a:r>
            <a:rPr lang="en-US" b="1" dirty="0" err="1" smtClean="0">
              <a:latin typeface="Frutiger-Cn" pitchFamily="34" charset="0"/>
              <a:cs typeface="Times New Roman" pitchFamily="18" charset="0"/>
            </a:rPr>
            <a:t>una</a:t>
          </a:r>
          <a:r>
            <a:rPr lang="en-US" b="1" dirty="0" smtClean="0">
              <a:latin typeface="Frutiger-Cn" pitchFamily="34" charset="0"/>
              <a:cs typeface="Times New Roman" pitchFamily="18" charset="0"/>
            </a:rPr>
            <a:t> </a:t>
          </a:r>
          <a:r>
            <a:rPr lang="en-US" b="1" dirty="0" err="1" smtClean="0">
              <a:latin typeface="Frutiger-Cn" pitchFamily="34" charset="0"/>
              <a:cs typeface="Times New Roman" pitchFamily="18" charset="0"/>
            </a:rPr>
            <a:t>solución</a:t>
          </a:r>
          <a:endParaRPr lang="en-US" dirty="0"/>
        </a:p>
      </dgm:t>
    </dgm:pt>
    <dgm:pt modelId="{ACBE46CB-D761-40E2-8465-42CD89B752CB}" type="parTrans" cxnId="{B2137603-F16B-411B-8CB9-1EF542EC4EEC}">
      <dgm:prSet/>
      <dgm:spPr/>
      <dgm:t>
        <a:bodyPr/>
        <a:lstStyle/>
        <a:p>
          <a:endParaRPr lang="en-US"/>
        </a:p>
      </dgm:t>
    </dgm:pt>
    <dgm:pt modelId="{358DC904-8AC9-4FA0-BF29-69A8E864D211}" type="sibTrans" cxnId="{B2137603-F16B-411B-8CB9-1EF542EC4EEC}">
      <dgm:prSet/>
      <dgm:spPr/>
      <dgm:t>
        <a:bodyPr/>
        <a:lstStyle/>
        <a:p>
          <a:endParaRPr lang="en-US"/>
        </a:p>
      </dgm:t>
    </dgm:pt>
    <dgm:pt modelId="{8A918064-0588-4A92-93DD-E532503B5D0A}" type="pres">
      <dgm:prSet presAssocID="{A5A411F9-4C87-461D-B824-89DF8AADF77E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3872A458-4D2A-4F8B-BE3E-C0FFC34D2033}" type="pres">
      <dgm:prSet presAssocID="{483E5226-6DB2-47AA-9CBD-05DE9DF5B440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091F37D-9547-434F-950A-99A614FEFF4E}" type="pres">
      <dgm:prSet presAssocID="{483E5226-6DB2-47AA-9CBD-05DE9DF5B440}" presName="spNode" presStyleCnt="0"/>
      <dgm:spPr/>
    </dgm:pt>
    <dgm:pt modelId="{41D0C88B-FCC1-473C-8BAA-3819531AEFB2}" type="pres">
      <dgm:prSet presAssocID="{D9C28B3A-F28D-4505-8209-BB01C0589154}" presName="sibTrans" presStyleLbl="sibTrans1D1" presStyleIdx="0" presStyleCnt="4"/>
      <dgm:spPr/>
      <dgm:t>
        <a:bodyPr/>
        <a:lstStyle/>
        <a:p>
          <a:endParaRPr lang="en-US"/>
        </a:p>
      </dgm:t>
    </dgm:pt>
    <dgm:pt modelId="{EEC450D3-2F3D-4808-8531-8422044D9571}" type="pres">
      <dgm:prSet presAssocID="{4DBCD6AA-D0AE-4193-B5E1-B3A268927EC1}" presName="node" presStyleLbl="node1" presStyleIdx="1" presStyleCnt="4" custRadScaleRad="105434" custRadScaleInc="-1021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51FB890-30A3-41BB-91A3-142A5CB21BA5}" type="pres">
      <dgm:prSet presAssocID="{4DBCD6AA-D0AE-4193-B5E1-B3A268927EC1}" presName="spNode" presStyleCnt="0"/>
      <dgm:spPr/>
    </dgm:pt>
    <dgm:pt modelId="{50A9DE7D-2632-4978-A9BE-7B079F47264C}" type="pres">
      <dgm:prSet presAssocID="{E0263F45-75A1-44F4-8B22-5DB87CF16D94}" presName="sibTrans" presStyleLbl="sibTrans1D1" presStyleIdx="1" presStyleCnt="4"/>
      <dgm:spPr/>
      <dgm:t>
        <a:bodyPr/>
        <a:lstStyle/>
        <a:p>
          <a:endParaRPr lang="en-US"/>
        </a:p>
      </dgm:t>
    </dgm:pt>
    <dgm:pt modelId="{F46B59F5-2E7E-4E29-A1EA-A61EF3095E32}" type="pres">
      <dgm:prSet presAssocID="{FDB2FB7A-02A9-4D61-B8ED-DBCD0D1283B1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F6A21E9-799B-408B-BACF-117106AD9A44}" type="pres">
      <dgm:prSet presAssocID="{FDB2FB7A-02A9-4D61-B8ED-DBCD0D1283B1}" presName="spNode" presStyleCnt="0"/>
      <dgm:spPr/>
    </dgm:pt>
    <dgm:pt modelId="{A10500D3-2298-4D64-9936-E19E950E7FDD}" type="pres">
      <dgm:prSet presAssocID="{ECE21D72-CF7E-41C2-8F5A-FC3A752FFE63}" presName="sibTrans" presStyleLbl="sibTrans1D1" presStyleIdx="2" presStyleCnt="4"/>
      <dgm:spPr/>
      <dgm:t>
        <a:bodyPr/>
        <a:lstStyle/>
        <a:p>
          <a:endParaRPr lang="en-US"/>
        </a:p>
      </dgm:t>
    </dgm:pt>
    <dgm:pt modelId="{F8DE1AAA-0A3C-4B3B-85F6-0D4FB9CA7CEC}" type="pres">
      <dgm:prSet presAssocID="{209B18F6-1AE9-4E9A-8D6D-8B75C2F2FA72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48D0CBA-A512-48E8-A00D-A10EE6BFAA90}" type="pres">
      <dgm:prSet presAssocID="{209B18F6-1AE9-4E9A-8D6D-8B75C2F2FA72}" presName="spNode" presStyleCnt="0"/>
      <dgm:spPr/>
    </dgm:pt>
    <dgm:pt modelId="{D2F06E5C-7959-4A10-89B3-21D68D1D8341}" type="pres">
      <dgm:prSet presAssocID="{358DC904-8AC9-4FA0-BF29-69A8E864D211}" presName="sibTrans" presStyleLbl="sibTrans1D1" presStyleIdx="3" presStyleCnt="4"/>
      <dgm:spPr/>
      <dgm:t>
        <a:bodyPr/>
        <a:lstStyle/>
        <a:p>
          <a:endParaRPr lang="en-US"/>
        </a:p>
      </dgm:t>
    </dgm:pt>
  </dgm:ptLst>
  <dgm:cxnLst>
    <dgm:cxn modelId="{2C3A04EA-4C4D-43D0-BB0F-D714C3DD691B}" type="presOf" srcId="{209B18F6-1AE9-4E9A-8D6D-8B75C2F2FA72}" destId="{F8DE1AAA-0A3C-4B3B-85F6-0D4FB9CA7CEC}" srcOrd="0" destOrd="0" presId="urn:microsoft.com/office/officeart/2005/8/layout/cycle5"/>
    <dgm:cxn modelId="{5D1FE559-6034-4EBC-8642-F73D5B208719}" type="presOf" srcId="{D9C28B3A-F28D-4505-8209-BB01C0589154}" destId="{41D0C88B-FCC1-473C-8BAA-3819531AEFB2}" srcOrd="0" destOrd="0" presId="urn:microsoft.com/office/officeart/2005/8/layout/cycle5"/>
    <dgm:cxn modelId="{402FE35B-6515-4E4D-AC86-B54B71D4DB42}" type="presOf" srcId="{4DBCD6AA-D0AE-4193-B5E1-B3A268927EC1}" destId="{EEC450D3-2F3D-4808-8531-8422044D9571}" srcOrd="0" destOrd="0" presId="urn:microsoft.com/office/officeart/2005/8/layout/cycle5"/>
    <dgm:cxn modelId="{7CDE4E0E-252A-45B0-9FA6-3C75FE0296B5}" srcId="{A5A411F9-4C87-461D-B824-89DF8AADF77E}" destId="{FDB2FB7A-02A9-4D61-B8ED-DBCD0D1283B1}" srcOrd="2" destOrd="0" parTransId="{B35CC1A5-742B-4437-8F13-61F25BFC2291}" sibTransId="{ECE21D72-CF7E-41C2-8F5A-FC3A752FFE63}"/>
    <dgm:cxn modelId="{498099DB-A334-4CE3-96B7-699A56D100D6}" type="presOf" srcId="{358DC904-8AC9-4FA0-BF29-69A8E864D211}" destId="{D2F06E5C-7959-4A10-89B3-21D68D1D8341}" srcOrd="0" destOrd="0" presId="urn:microsoft.com/office/officeart/2005/8/layout/cycle5"/>
    <dgm:cxn modelId="{76CB74AB-0380-41B6-9F96-31808F59262C}" type="presOf" srcId="{E0263F45-75A1-44F4-8B22-5DB87CF16D94}" destId="{50A9DE7D-2632-4978-A9BE-7B079F47264C}" srcOrd="0" destOrd="0" presId="urn:microsoft.com/office/officeart/2005/8/layout/cycle5"/>
    <dgm:cxn modelId="{076EE383-A313-4E53-B5ED-55AE2C62546D}" srcId="{A5A411F9-4C87-461D-B824-89DF8AADF77E}" destId="{483E5226-6DB2-47AA-9CBD-05DE9DF5B440}" srcOrd="0" destOrd="0" parTransId="{690C64A5-4E3C-48E6-9629-E88F01FB4514}" sibTransId="{D9C28B3A-F28D-4505-8209-BB01C0589154}"/>
    <dgm:cxn modelId="{7BDD9534-138F-48B0-AEF4-DC94CE61C66F}" type="presOf" srcId="{A5A411F9-4C87-461D-B824-89DF8AADF77E}" destId="{8A918064-0588-4A92-93DD-E532503B5D0A}" srcOrd="0" destOrd="0" presId="urn:microsoft.com/office/officeart/2005/8/layout/cycle5"/>
    <dgm:cxn modelId="{79EF68C8-E2D3-4A74-9556-58D9BFDA42F8}" type="presOf" srcId="{ECE21D72-CF7E-41C2-8F5A-FC3A752FFE63}" destId="{A10500D3-2298-4D64-9936-E19E950E7FDD}" srcOrd="0" destOrd="0" presId="urn:microsoft.com/office/officeart/2005/8/layout/cycle5"/>
    <dgm:cxn modelId="{B2137603-F16B-411B-8CB9-1EF542EC4EEC}" srcId="{A5A411F9-4C87-461D-B824-89DF8AADF77E}" destId="{209B18F6-1AE9-4E9A-8D6D-8B75C2F2FA72}" srcOrd="3" destOrd="0" parTransId="{ACBE46CB-D761-40E2-8465-42CD89B752CB}" sibTransId="{358DC904-8AC9-4FA0-BF29-69A8E864D211}"/>
    <dgm:cxn modelId="{A0C84D12-7F57-467A-8ABF-A444C14B8FFE}" srcId="{A5A411F9-4C87-461D-B824-89DF8AADF77E}" destId="{4DBCD6AA-D0AE-4193-B5E1-B3A268927EC1}" srcOrd="1" destOrd="0" parTransId="{839309FB-0977-4FC5-834C-D8E793FAFC8B}" sibTransId="{E0263F45-75A1-44F4-8B22-5DB87CF16D94}"/>
    <dgm:cxn modelId="{995A4969-8BCD-4A33-9B94-0A0B0B094E90}" type="presOf" srcId="{483E5226-6DB2-47AA-9CBD-05DE9DF5B440}" destId="{3872A458-4D2A-4F8B-BE3E-C0FFC34D2033}" srcOrd="0" destOrd="0" presId="urn:microsoft.com/office/officeart/2005/8/layout/cycle5"/>
    <dgm:cxn modelId="{BCAF2025-3876-4C08-B556-9F420E4E41C6}" type="presOf" srcId="{FDB2FB7A-02A9-4D61-B8ED-DBCD0D1283B1}" destId="{F46B59F5-2E7E-4E29-A1EA-A61EF3095E32}" srcOrd="0" destOrd="0" presId="urn:microsoft.com/office/officeart/2005/8/layout/cycle5"/>
    <dgm:cxn modelId="{84C2057C-2F95-41BE-8F63-F537D6ED08E7}" type="presParOf" srcId="{8A918064-0588-4A92-93DD-E532503B5D0A}" destId="{3872A458-4D2A-4F8B-BE3E-C0FFC34D2033}" srcOrd="0" destOrd="0" presId="urn:microsoft.com/office/officeart/2005/8/layout/cycle5"/>
    <dgm:cxn modelId="{521C7CAC-3BC8-4288-AAEF-0FB8C50C1EC6}" type="presParOf" srcId="{8A918064-0588-4A92-93DD-E532503B5D0A}" destId="{2091F37D-9547-434F-950A-99A614FEFF4E}" srcOrd="1" destOrd="0" presId="urn:microsoft.com/office/officeart/2005/8/layout/cycle5"/>
    <dgm:cxn modelId="{543F55E4-8CAA-416D-B90D-1DBE2B5897F9}" type="presParOf" srcId="{8A918064-0588-4A92-93DD-E532503B5D0A}" destId="{41D0C88B-FCC1-473C-8BAA-3819531AEFB2}" srcOrd="2" destOrd="0" presId="urn:microsoft.com/office/officeart/2005/8/layout/cycle5"/>
    <dgm:cxn modelId="{BA0E5068-154D-4CE4-B06D-BF03575E47E2}" type="presParOf" srcId="{8A918064-0588-4A92-93DD-E532503B5D0A}" destId="{EEC450D3-2F3D-4808-8531-8422044D9571}" srcOrd="3" destOrd="0" presId="urn:microsoft.com/office/officeart/2005/8/layout/cycle5"/>
    <dgm:cxn modelId="{EB6A1902-FFDF-4844-8726-8BFCE4887B49}" type="presParOf" srcId="{8A918064-0588-4A92-93DD-E532503B5D0A}" destId="{451FB890-30A3-41BB-91A3-142A5CB21BA5}" srcOrd="4" destOrd="0" presId="urn:microsoft.com/office/officeart/2005/8/layout/cycle5"/>
    <dgm:cxn modelId="{E70DD6D7-E7A7-4DF5-8686-34E3DF0C55EB}" type="presParOf" srcId="{8A918064-0588-4A92-93DD-E532503B5D0A}" destId="{50A9DE7D-2632-4978-A9BE-7B079F47264C}" srcOrd="5" destOrd="0" presId="urn:microsoft.com/office/officeart/2005/8/layout/cycle5"/>
    <dgm:cxn modelId="{C7220067-360C-4AE3-987B-0020E212ACE0}" type="presParOf" srcId="{8A918064-0588-4A92-93DD-E532503B5D0A}" destId="{F46B59F5-2E7E-4E29-A1EA-A61EF3095E32}" srcOrd="6" destOrd="0" presId="urn:microsoft.com/office/officeart/2005/8/layout/cycle5"/>
    <dgm:cxn modelId="{E6360946-9BF1-46B2-9524-5768661374F9}" type="presParOf" srcId="{8A918064-0588-4A92-93DD-E532503B5D0A}" destId="{9F6A21E9-799B-408B-BACF-117106AD9A44}" srcOrd="7" destOrd="0" presId="urn:microsoft.com/office/officeart/2005/8/layout/cycle5"/>
    <dgm:cxn modelId="{6F813ADF-3BED-460C-9C25-59995C056592}" type="presParOf" srcId="{8A918064-0588-4A92-93DD-E532503B5D0A}" destId="{A10500D3-2298-4D64-9936-E19E950E7FDD}" srcOrd="8" destOrd="0" presId="urn:microsoft.com/office/officeart/2005/8/layout/cycle5"/>
    <dgm:cxn modelId="{620B3B30-13EC-4908-B9E2-36AE38418155}" type="presParOf" srcId="{8A918064-0588-4A92-93DD-E532503B5D0A}" destId="{F8DE1AAA-0A3C-4B3B-85F6-0D4FB9CA7CEC}" srcOrd="9" destOrd="0" presId="urn:microsoft.com/office/officeart/2005/8/layout/cycle5"/>
    <dgm:cxn modelId="{CCA86F8C-E2E9-48B4-AF4F-1D5C80353D6E}" type="presParOf" srcId="{8A918064-0588-4A92-93DD-E532503B5D0A}" destId="{748D0CBA-A512-48E8-A00D-A10EE6BFAA90}" srcOrd="10" destOrd="0" presId="urn:microsoft.com/office/officeart/2005/8/layout/cycle5"/>
    <dgm:cxn modelId="{AA759448-4001-4462-9334-7F9636B3FE79}" type="presParOf" srcId="{8A918064-0588-4A92-93DD-E532503B5D0A}" destId="{D2F06E5C-7959-4A10-89B3-21D68D1D8341}" srcOrd="11" destOrd="0" presId="urn:microsoft.com/office/officeart/2005/8/layout/cycle5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C1FFE0D-B95C-4D4E-A603-49565E27399D}" type="doc">
      <dgm:prSet loTypeId="urn:microsoft.com/office/officeart/2005/8/layout/radial6" loCatId="cycle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B8B01D5C-95E7-4ACA-A5A2-4C50C20E58AB}">
      <dgm:prSet phldrT="[Text]"/>
      <dgm:spPr/>
      <dgm:t>
        <a:bodyPr/>
        <a:lstStyle/>
        <a:p>
          <a:r>
            <a:rPr lang="en-US" dirty="0" err="1" smtClean="0"/>
            <a:t>Satisfacción</a:t>
          </a:r>
          <a:r>
            <a:rPr lang="en-US" dirty="0" smtClean="0"/>
            <a:t> del </a:t>
          </a:r>
          <a:r>
            <a:rPr lang="en-US" dirty="0" err="1" smtClean="0"/>
            <a:t>Cliente</a:t>
          </a:r>
          <a:r>
            <a:rPr lang="en-US" dirty="0" smtClean="0"/>
            <a:t> y </a:t>
          </a:r>
          <a:r>
            <a:rPr lang="en-US" dirty="0" err="1" smtClean="0"/>
            <a:t>Calidad</a:t>
          </a:r>
          <a:r>
            <a:rPr lang="en-US" dirty="0" smtClean="0"/>
            <a:t> de </a:t>
          </a:r>
          <a:r>
            <a:rPr lang="en-US" dirty="0" err="1" smtClean="0"/>
            <a:t>Servicio</a:t>
          </a:r>
          <a:endParaRPr lang="en-US" dirty="0"/>
        </a:p>
      </dgm:t>
    </dgm:pt>
    <dgm:pt modelId="{503F013F-5549-4CA6-BBB8-B6A85AFA907A}" type="parTrans" cxnId="{A4862FD2-6E30-416C-9357-92CE7635C9E8}">
      <dgm:prSet/>
      <dgm:spPr/>
      <dgm:t>
        <a:bodyPr/>
        <a:lstStyle/>
        <a:p>
          <a:endParaRPr lang="en-US"/>
        </a:p>
      </dgm:t>
    </dgm:pt>
    <dgm:pt modelId="{AE16B772-49F3-48D4-9D49-7BD28C8EAB2E}" type="sibTrans" cxnId="{A4862FD2-6E30-416C-9357-92CE7635C9E8}">
      <dgm:prSet/>
      <dgm:spPr/>
      <dgm:t>
        <a:bodyPr/>
        <a:lstStyle/>
        <a:p>
          <a:endParaRPr lang="en-US"/>
        </a:p>
      </dgm:t>
    </dgm:pt>
    <dgm:pt modelId="{DA7E9527-9D39-4B74-BCB3-A079DC7C65B4}">
      <dgm:prSet phldrT="[Text]"/>
      <dgm:spPr/>
      <dgm:t>
        <a:bodyPr/>
        <a:lstStyle/>
        <a:p>
          <a:r>
            <a:rPr lang="en-US" b="1" dirty="0" err="1" smtClean="0">
              <a:latin typeface="Frutiger-Cn" pitchFamily="34" charset="0"/>
            </a:rPr>
            <a:t>Alienta</a:t>
          </a:r>
          <a:r>
            <a:rPr lang="en-US" b="1" dirty="0" smtClean="0">
              <a:latin typeface="Frutiger-Cn" pitchFamily="34" charset="0"/>
            </a:rPr>
            <a:t> la </a:t>
          </a:r>
          <a:r>
            <a:rPr lang="en-US" b="1" dirty="0" err="1" smtClean="0">
              <a:latin typeface="Frutiger-Cn" pitchFamily="34" charset="0"/>
            </a:rPr>
            <a:t>lealtad</a:t>
          </a:r>
          <a:r>
            <a:rPr lang="en-US" b="1" dirty="0" smtClean="0">
              <a:latin typeface="Frutiger-Cn" pitchFamily="34" charset="0"/>
            </a:rPr>
            <a:t> y </a:t>
          </a:r>
          <a:r>
            <a:rPr lang="en-US" b="1" dirty="0" err="1" smtClean="0">
              <a:latin typeface="Frutiger-Cn" pitchFamily="34" charset="0"/>
            </a:rPr>
            <a:t>que</a:t>
          </a:r>
          <a:r>
            <a:rPr lang="en-US" b="1" dirty="0" smtClean="0">
              <a:latin typeface="Frutiger-Cn" pitchFamily="34" charset="0"/>
            </a:rPr>
            <a:t> se </a:t>
          </a:r>
          <a:r>
            <a:rPr lang="en-US" b="1" dirty="0" err="1" smtClean="0">
              <a:latin typeface="Frutiger-Cn" pitchFamily="34" charset="0"/>
            </a:rPr>
            <a:t>repita</a:t>
          </a:r>
          <a:r>
            <a:rPr lang="en-US" b="1" dirty="0" smtClean="0">
              <a:latin typeface="Frutiger-Cn" pitchFamily="34" charset="0"/>
            </a:rPr>
            <a:t> el </a:t>
          </a:r>
          <a:r>
            <a:rPr lang="en-US" b="1" dirty="0" err="1" smtClean="0">
              <a:latin typeface="Frutiger-Cn" pitchFamily="34" charset="0"/>
            </a:rPr>
            <a:t>negocio</a:t>
          </a:r>
          <a:endParaRPr lang="en-US" dirty="0"/>
        </a:p>
      </dgm:t>
    </dgm:pt>
    <dgm:pt modelId="{E8DFB97A-AC58-4573-B346-ED92F5BB6CE0}" type="parTrans" cxnId="{00A4716B-141F-434C-AB37-109464E8C45E}">
      <dgm:prSet/>
      <dgm:spPr/>
      <dgm:t>
        <a:bodyPr/>
        <a:lstStyle/>
        <a:p>
          <a:endParaRPr lang="en-US"/>
        </a:p>
      </dgm:t>
    </dgm:pt>
    <dgm:pt modelId="{03956581-FCFF-4606-86A0-E563AA02C0A7}" type="sibTrans" cxnId="{00A4716B-141F-434C-AB37-109464E8C45E}">
      <dgm:prSet/>
      <dgm:spPr/>
      <dgm:t>
        <a:bodyPr/>
        <a:lstStyle/>
        <a:p>
          <a:endParaRPr lang="en-US"/>
        </a:p>
      </dgm:t>
    </dgm:pt>
    <dgm:pt modelId="{EBD3ADE0-F937-49C0-93B6-A6265DDAC1C3}">
      <dgm:prSet phldrT="[Text]"/>
      <dgm:spPr/>
      <dgm:t>
        <a:bodyPr/>
        <a:lstStyle/>
        <a:p>
          <a:r>
            <a:rPr lang="en-US" b="1" dirty="0" smtClean="0">
              <a:latin typeface="Frutiger-Cn" pitchFamily="34" charset="0"/>
            </a:rPr>
            <a:t>Baja el </a:t>
          </a:r>
          <a:r>
            <a:rPr lang="en-US" b="1" dirty="0" err="1" smtClean="0">
              <a:latin typeface="Frutiger-Cn" pitchFamily="34" charset="0"/>
            </a:rPr>
            <a:t>costo</a:t>
          </a:r>
          <a:r>
            <a:rPr lang="en-US" b="1" dirty="0" smtClean="0">
              <a:latin typeface="Frutiger-Cn" pitchFamily="34" charset="0"/>
            </a:rPr>
            <a:t> de </a:t>
          </a:r>
          <a:r>
            <a:rPr lang="en-US" b="1" dirty="0" err="1" smtClean="0">
              <a:latin typeface="Frutiger-Cn" pitchFamily="34" charset="0"/>
            </a:rPr>
            <a:t>atraer</a:t>
          </a:r>
          <a:r>
            <a:rPr lang="en-US" b="1" dirty="0" smtClean="0">
              <a:latin typeface="Frutiger-Cn" pitchFamily="34" charset="0"/>
            </a:rPr>
            <a:t> </a:t>
          </a:r>
          <a:r>
            <a:rPr lang="en-US" b="1" dirty="0" err="1" smtClean="0">
              <a:latin typeface="Frutiger-Cn" pitchFamily="34" charset="0"/>
            </a:rPr>
            <a:t>nuevos</a:t>
          </a:r>
          <a:r>
            <a:rPr lang="en-US" b="1" dirty="0" smtClean="0">
              <a:latin typeface="Frutiger-Cn" pitchFamily="34" charset="0"/>
            </a:rPr>
            <a:t> </a:t>
          </a:r>
          <a:r>
            <a:rPr lang="en-US" b="1" dirty="0" err="1" smtClean="0">
              <a:latin typeface="Frutiger-Cn" pitchFamily="34" charset="0"/>
            </a:rPr>
            <a:t>clientes</a:t>
          </a:r>
          <a:r>
            <a:rPr lang="en-US" b="1" dirty="0" smtClean="0">
              <a:latin typeface="Frutiger-Cn" pitchFamily="34" charset="0"/>
            </a:rPr>
            <a:t>   </a:t>
          </a:r>
          <a:endParaRPr lang="en-US" dirty="0"/>
        </a:p>
      </dgm:t>
    </dgm:pt>
    <dgm:pt modelId="{396E4A25-5A4A-4C96-AB03-ED172CB1E1C2}" type="parTrans" cxnId="{2F6D051A-2821-4DF9-9DDC-21FD6ADB6D34}">
      <dgm:prSet/>
      <dgm:spPr/>
      <dgm:t>
        <a:bodyPr/>
        <a:lstStyle/>
        <a:p>
          <a:endParaRPr lang="en-US"/>
        </a:p>
      </dgm:t>
    </dgm:pt>
    <dgm:pt modelId="{1BBA91F5-9237-4CDD-A7FF-9A38F1DA9F83}" type="sibTrans" cxnId="{2F6D051A-2821-4DF9-9DDC-21FD6ADB6D34}">
      <dgm:prSet/>
      <dgm:spPr/>
      <dgm:t>
        <a:bodyPr/>
        <a:lstStyle/>
        <a:p>
          <a:endParaRPr lang="en-US"/>
        </a:p>
      </dgm:t>
    </dgm:pt>
    <dgm:pt modelId="{C5982712-97AA-4A14-932F-EAC6CFA5DFD5}">
      <dgm:prSet phldrT="[Text]"/>
      <dgm:spPr/>
      <dgm:t>
        <a:bodyPr/>
        <a:lstStyle/>
        <a:p>
          <a:r>
            <a:rPr lang="en-US" b="1" dirty="0" smtClean="0">
              <a:latin typeface="Frutiger-Cn" pitchFamily="34" charset="0"/>
            </a:rPr>
            <a:t>Reduce </a:t>
          </a:r>
          <a:r>
            <a:rPr lang="en-US" b="1" dirty="0" err="1" smtClean="0">
              <a:latin typeface="Frutiger-Cn" pitchFamily="34" charset="0"/>
            </a:rPr>
            <a:t>costos</a:t>
          </a:r>
          <a:r>
            <a:rPr lang="en-US" b="1" dirty="0" smtClean="0">
              <a:latin typeface="Frutiger-Cn" pitchFamily="34" charset="0"/>
            </a:rPr>
            <a:t> </a:t>
          </a:r>
          <a:r>
            <a:rPr lang="en-US" b="1" dirty="0" err="1" smtClean="0">
              <a:latin typeface="Frutiger-Cn" pitchFamily="34" charset="0"/>
            </a:rPr>
            <a:t>por</a:t>
          </a:r>
          <a:r>
            <a:rPr lang="en-US" b="1" dirty="0" smtClean="0">
              <a:latin typeface="Frutiger-Cn" pitchFamily="34" charset="0"/>
            </a:rPr>
            <a:t> </a:t>
          </a:r>
          <a:r>
            <a:rPr lang="en-US" b="1" dirty="0" err="1" smtClean="0">
              <a:latin typeface="Frutiger-Cn" pitchFamily="34" charset="0"/>
            </a:rPr>
            <a:t>fracaso</a:t>
          </a:r>
          <a:r>
            <a:rPr lang="en-US" b="1" dirty="0" smtClean="0">
              <a:latin typeface="Frutiger-Cn" pitchFamily="34" charset="0"/>
            </a:rPr>
            <a:t> </a:t>
          </a:r>
          <a:endParaRPr lang="en-US" dirty="0"/>
        </a:p>
      </dgm:t>
    </dgm:pt>
    <dgm:pt modelId="{2FAA072F-B1F9-4358-8B8C-C4EB7DEA7E23}" type="parTrans" cxnId="{7CCAFC16-1E65-41FD-B2A6-7027858D2398}">
      <dgm:prSet/>
      <dgm:spPr/>
      <dgm:t>
        <a:bodyPr/>
        <a:lstStyle/>
        <a:p>
          <a:endParaRPr lang="en-US"/>
        </a:p>
      </dgm:t>
    </dgm:pt>
    <dgm:pt modelId="{75E9BB44-CC79-4A56-BBD4-9AB1E8508393}" type="sibTrans" cxnId="{7CCAFC16-1E65-41FD-B2A6-7027858D2398}">
      <dgm:prSet/>
      <dgm:spPr/>
      <dgm:t>
        <a:bodyPr/>
        <a:lstStyle/>
        <a:p>
          <a:endParaRPr lang="en-US"/>
        </a:p>
      </dgm:t>
    </dgm:pt>
    <dgm:pt modelId="{E4F07280-6164-4489-8EC4-2B29ECCF2420}">
      <dgm:prSet phldrT="[Text]"/>
      <dgm:spPr/>
      <dgm:t>
        <a:bodyPr/>
        <a:lstStyle/>
        <a:p>
          <a:r>
            <a:rPr lang="en-US" b="1" dirty="0" err="1" smtClean="0">
              <a:latin typeface="Frutiger-Cn" pitchFamily="34" charset="0"/>
            </a:rPr>
            <a:t>Aísla</a:t>
          </a:r>
          <a:r>
            <a:rPr lang="en-US" b="1" dirty="0" smtClean="0">
              <a:latin typeface="Frutiger-Cn" pitchFamily="34" charset="0"/>
            </a:rPr>
            <a:t> a los </a:t>
          </a:r>
          <a:r>
            <a:rPr lang="en-US" b="1" dirty="0" err="1" smtClean="0">
              <a:latin typeface="Frutiger-Cn" pitchFamily="34" charset="0"/>
            </a:rPr>
            <a:t>clientes</a:t>
          </a:r>
          <a:r>
            <a:rPr lang="en-US" b="1" dirty="0" smtClean="0">
              <a:latin typeface="Frutiger-Cn" pitchFamily="34" charset="0"/>
            </a:rPr>
            <a:t> de la </a:t>
          </a:r>
          <a:r>
            <a:rPr lang="en-US" b="1" dirty="0" err="1" smtClean="0">
              <a:latin typeface="Frutiger-Cn" pitchFamily="34" charset="0"/>
            </a:rPr>
            <a:t>competencia</a:t>
          </a:r>
          <a:r>
            <a:rPr lang="en-US" b="1" dirty="0" smtClean="0">
              <a:latin typeface="Frutiger-Cn" pitchFamily="34" charset="0"/>
            </a:rPr>
            <a:t> </a:t>
          </a:r>
          <a:r>
            <a:rPr lang="en-US" b="1" dirty="0" err="1" smtClean="0">
              <a:latin typeface="Frutiger-Cn" pitchFamily="34" charset="0"/>
            </a:rPr>
            <a:t>externa</a:t>
          </a:r>
          <a:endParaRPr lang="en-US" dirty="0"/>
        </a:p>
      </dgm:t>
    </dgm:pt>
    <dgm:pt modelId="{0AF0CAD3-53B3-4779-93CF-5F0ED2987E08}" type="parTrans" cxnId="{962D2E2E-7C1E-47FB-A385-172F8C988EDF}">
      <dgm:prSet/>
      <dgm:spPr/>
      <dgm:t>
        <a:bodyPr/>
        <a:lstStyle/>
        <a:p>
          <a:endParaRPr lang="en-US"/>
        </a:p>
      </dgm:t>
    </dgm:pt>
    <dgm:pt modelId="{CB952C4C-3B17-4135-A18F-65329A50DECF}" type="sibTrans" cxnId="{962D2E2E-7C1E-47FB-A385-172F8C988EDF}">
      <dgm:prSet/>
      <dgm:spPr/>
      <dgm:t>
        <a:bodyPr/>
        <a:lstStyle/>
        <a:p>
          <a:endParaRPr lang="en-US"/>
        </a:p>
      </dgm:t>
    </dgm:pt>
    <dgm:pt modelId="{AB3033E4-11D7-423C-9830-2A387109EDA0}">
      <dgm:prSet custT="1"/>
      <dgm:spPr/>
      <dgm:t>
        <a:bodyPr/>
        <a:lstStyle/>
        <a:p>
          <a:r>
            <a:rPr lang="en-US" sz="1000" b="1" dirty="0" err="1" smtClean="0">
              <a:latin typeface="Frutiger-Cn" pitchFamily="34" charset="0"/>
            </a:rPr>
            <a:t>Promueve</a:t>
          </a:r>
          <a:r>
            <a:rPr lang="en-US" sz="1000" b="1" dirty="0" smtClean="0">
              <a:latin typeface="Frutiger-Cn" pitchFamily="34" charset="0"/>
            </a:rPr>
            <a:t> la propaganda </a:t>
          </a:r>
          <a:r>
            <a:rPr lang="en-US" sz="1000" b="1" dirty="0" err="1" smtClean="0">
              <a:latin typeface="Frutiger-Cn" pitchFamily="34" charset="0"/>
            </a:rPr>
            <a:t>positiva</a:t>
          </a:r>
          <a:r>
            <a:rPr lang="en-US" sz="1000" b="1" dirty="0" smtClean="0">
              <a:latin typeface="Frutiger-Cn" pitchFamily="34" charset="0"/>
            </a:rPr>
            <a:t> </a:t>
          </a:r>
          <a:r>
            <a:rPr lang="en-US" sz="1000" b="1" dirty="0" err="1" smtClean="0">
              <a:latin typeface="Frutiger-Cn" pitchFamily="34" charset="0"/>
            </a:rPr>
            <a:t>por</a:t>
          </a:r>
          <a:r>
            <a:rPr lang="en-US" sz="1000" b="1" dirty="0" smtClean="0">
              <a:latin typeface="Frutiger-Cn" pitchFamily="34" charset="0"/>
            </a:rPr>
            <a:t> </a:t>
          </a:r>
          <a:r>
            <a:rPr lang="en-US" sz="1000" b="1" dirty="0" err="1" smtClean="0">
              <a:latin typeface="Frutiger-Cn" pitchFamily="34" charset="0"/>
            </a:rPr>
            <a:t>boca</a:t>
          </a:r>
          <a:r>
            <a:rPr lang="en-US" sz="1000" b="1" dirty="0" smtClean="0">
              <a:latin typeface="Frutiger-Cn" pitchFamily="34" charset="0"/>
            </a:rPr>
            <a:t> del </a:t>
          </a:r>
          <a:r>
            <a:rPr lang="en-US" sz="1000" b="1" dirty="0" err="1" smtClean="0">
              <a:latin typeface="Frutiger-Cn" pitchFamily="34" charset="0"/>
            </a:rPr>
            <a:t>mismo</a:t>
          </a:r>
          <a:r>
            <a:rPr lang="en-US" sz="1000" b="1" dirty="0" smtClean="0">
              <a:latin typeface="Frutiger-Cn" pitchFamily="34" charset="0"/>
            </a:rPr>
            <a:t> </a:t>
          </a:r>
          <a:r>
            <a:rPr lang="en-US" sz="1000" b="1" dirty="0" err="1" smtClean="0">
              <a:latin typeface="Frutiger-Cn" pitchFamily="34" charset="0"/>
            </a:rPr>
            <a:t>cliente</a:t>
          </a:r>
          <a:endParaRPr lang="en-US" sz="1000" b="1" dirty="0">
            <a:latin typeface="Frutiger-Cn" pitchFamily="34" charset="0"/>
          </a:endParaRPr>
        </a:p>
      </dgm:t>
    </dgm:pt>
    <dgm:pt modelId="{3B6D16CD-B139-4106-9C18-3F0DC06AE39F}" type="parTrans" cxnId="{CB49048C-ADBF-4879-AC0F-C568657A2FA6}">
      <dgm:prSet/>
      <dgm:spPr/>
      <dgm:t>
        <a:bodyPr/>
        <a:lstStyle/>
        <a:p>
          <a:endParaRPr lang="en-US"/>
        </a:p>
      </dgm:t>
    </dgm:pt>
    <dgm:pt modelId="{3BE8F273-2EE5-4765-AA05-D279E47E301F}" type="sibTrans" cxnId="{CB49048C-ADBF-4879-AC0F-C568657A2FA6}">
      <dgm:prSet/>
      <dgm:spPr/>
      <dgm:t>
        <a:bodyPr/>
        <a:lstStyle/>
        <a:p>
          <a:endParaRPr lang="en-US"/>
        </a:p>
      </dgm:t>
    </dgm:pt>
    <dgm:pt modelId="{CD5FDF0D-4BD7-4441-9BDA-ADFE3DEC3BAC}">
      <dgm:prSet/>
      <dgm:spPr/>
      <dgm:t>
        <a:bodyPr/>
        <a:lstStyle/>
        <a:p>
          <a:r>
            <a:rPr lang="en-US" b="1" dirty="0" err="1" smtClean="0">
              <a:latin typeface="Frutiger-Cn" pitchFamily="34" charset="0"/>
            </a:rPr>
            <a:t>Puede</a:t>
          </a:r>
          <a:r>
            <a:rPr lang="en-US" b="1" dirty="0" smtClean="0">
              <a:latin typeface="Frutiger-Cn" pitchFamily="34" charset="0"/>
            </a:rPr>
            <a:t> </a:t>
          </a:r>
          <a:r>
            <a:rPr lang="en-US" b="1" dirty="0" err="1" smtClean="0">
              <a:latin typeface="Frutiger-Cn" pitchFamily="34" charset="0"/>
            </a:rPr>
            <a:t>crear</a:t>
          </a:r>
          <a:r>
            <a:rPr lang="en-US" b="1" dirty="0" smtClean="0">
              <a:latin typeface="Frutiger-Cn" pitchFamily="34" charset="0"/>
            </a:rPr>
            <a:t> </a:t>
          </a:r>
          <a:r>
            <a:rPr lang="en-US" b="1" dirty="0" err="1" smtClean="0">
              <a:latin typeface="Frutiger-Cn" pitchFamily="34" charset="0"/>
            </a:rPr>
            <a:t>ventajas</a:t>
          </a:r>
          <a:r>
            <a:rPr lang="en-US" b="1" dirty="0" smtClean="0">
              <a:latin typeface="Frutiger-Cn" pitchFamily="34" charset="0"/>
            </a:rPr>
            <a:t> </a:t>
          </a:r>
          <a:r>
            <a:rPr lang="en-US" b="1" dirty="0" err="1" smtClean="0">
              <a:latin typeface="Frutiger-Cn" pitchFamily="34" charset="0"/>
            </a:rPr>
            <a:t>sostenibles</a:t>
          </a:r>
          <a:endParaRPr lang="en-US" dirty="0"/>
        </a:p>
      </dgm:t>
    </dgm:pt>
    <dgm:pt modelId="{1B50635A-4BB1-4605-9213-8902D7AAEA85}" type="parTrans" cxnId="{A18CD63F-5F06-42EE-9A9F-276B62B19D87}">
      <dgm:prSet/>
      <dgm:spPr/>
      <dgm:t>
        <a:bodyPr/>
        <a:lstStyle/>
        <a:p>
          <a:endParaRPr lang="en-US"/>
        </a:p>
      </dgm:t>
    </dgm:pt>
    <dgm:pt modelId="{153E4665-C42E-407D-9FD7-1832C84424F8}" type="sibTrans" cxnId="{A18CD63F-5F06-42EE-9A9F-276B62B19D87}">
      <dgm:prSet/>
      <dgm:spPr/>
      <dgm:t>
        <a:bodyPr/>
        <a:lstStyle/>
        <a:p>
          <a:endParaRPr lang="en-US"/>
        </a:p>
      </dgm:t>
    </dgm:pt>
    <dgm:pt modelId="{159D3395-F3B2-4862-9AEB-A526EFACBF14}" type="pres">
      <dgm:prSet presAssocID="{9C1FFE0D-B95C-4D4E-A603-49565E27399D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0AB6F78-5703-4FED-BEF4-B0EF8A550FAA}" type="pres">
      <dgm:prSet presAssocID="{B8B01D5C-95E7-4ACA-A5A2-4C50C20E58AB}" presName="centerShape" presStyleLbl="node0" presStyleIdx="0" presStyleCnt="1"/>
      <dgm:spPr/>
      <dgm:t>
        <a:bodyPr/>
        <a:lstStyle/>
        <a:p>
          <a:endParaRPr lang="en-US"/>
        </a:p>
      </dgm:t>
    </dgm:pt>
    <dgm:pt modelId="{ABD6BD68-934A-4476-8B95-E8A1826B6574}" type="pres">
      <dgm:prSet presAssocID="{DA7E9527-9D39-4B74-BCB3-A079DC7C65B4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20FFFDC-04C5-4025-A4EF-41703AAFC819}" type="pres">
      <dgm:prSet presAssocID="{DA7E9527-9D39-4B74-BCB3-A079DC7C65B4}" presName="dummy" presStyleCnt="0"/>
      <dgm:spPr/>
      <dgm:t>
        <a:bodyPr/>
        <a:lstStyle/>
        <a:p>
          <a:endParaRPr lang="en-US"/>
        </a:p>
      </dgm:t>
    </dgm:pt>
    <dgm:pt modelId="{2E235DCF-4272-41E4-80A0-0A1DD1386322}" type="pres">
      <dgm:prSet presAssocID="{03956581-FCFF-4606-86A0-E563AA02C0A7}" presName="sibTrans" presStyleLbl="sibTrans2D1" presStyleIdx="0" presStyleCnt="6"/>
      <dgm:spPr/>
      <dgm:t>
        <a:bodyPr/>
        <a:lstStyle/>
        <a:p>
          <a:endParaRPr lang="en-US"/>
        </a:p>
      </dgm:t>
    </dgm:pt>
    <dgm:pt modelId="{7F9FAE00-7E2F-45DF-B9BA-29EE67F140D2}" type="pres">
      <dgm:prSet presAssocID="{AB3033E4-11D7-423C-9830-2A387109EDA0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C38BCA9-9BAE-4769-BFC2-53760FC664AF}" type="pres">
      <dgm:prSet presAssocID="{AB3033E4-11D7-423C-9830-2A387109EDA0}" presName="dummy" presStyleCnt="0"/>
      <dgm:spPr/>
      <dgm:t>
        <a:bodyPr/>
        <a:lstStyle/>
        <a:p>
          <a:endParaRPr lang="en-US"/>
        </a:p>
      </dgm:t>
    </dgm:pt>
    <dgm:pt modelId="{F425E0AB-600B-434B-92CB-811D0E5484E7}" type="pres">
      <dgm:prSet presAssocID="{3BE8F273-2EE5-4765-AA05-D279E47E301F}" presName="sibTrans" presStyleLbl="sibTrans2D1" presStyleIdx="1" presStyleCnt="6"/>
      <dgm:spPr/>
      <dgm:t>
        <a:bodyPr/>
        <a:lstStyle/>
        <a:p>
          <a:endParaRPr lang="en-US"/>
        </a:p>
      </dgm:t>
    </dgm:pt>
    <dgm:pt modelId="{D130BAF6-9560-4843-9575-2B030DE1EA95}" type="pres">
      <dgm:prSet presAssocID="{EBD3ADE0-F937-49C0-93B6-A6265DDAC1C3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2118304-CB1A-4027-953E-ADB76C8ACE8B}" type="pres">
      <dgm:prSet presAssocID="{EBD3ADE0-F937-49C0-93B6-A6265DDAC1C3}" presName="dummy" presStyleCnt="0"/>
      <dgm:spPr/>
      <dgm:t>
        <a:bodyPr/>
        <a:lstStyle/>
        <a:p>
          <a:endParaRPr lang="en-US"/>
        </a:p>
      </dgm:t>
    </dgm:pt>
    <dgm:pt modelId="{57618A70-6C5E-4A71-A1F0-FF00417D8C81}" type="pres">
      <dgm:prSet presAssocID="{1BBA91F5-9237-4CDD-A7FF-9A38F1DA9F83}" presName="sibTrans" presStyleLbl="sibTrans2D1" presStyleIdx="2" presStyleCnt="6"/>
      <dgm:spPr/>
      <dgm:t>
        <a:bodyPr/>
        <a:lstStyle/>
        <a:p>
          <a:endParaRPr lang="en-US"/>
        </a:p>
      </dgm:t>
    </dgm:pt>
    <dgm:pt modelId="{6FC4E6B5-25B2-4E01-8425-8CF7651E5204}" type="pres">
      <dgm:prSet presAssocID="{C5982712-97AA-4A14-932F-EAC6CFA5DFD5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26C374B-1045-43F0-A62E-E80FC2445391}" type="pres">
      <dgm:prSet presAssocID="{C5982712-97AA-4A14-932F-EAC6CFA5DFD5}" presName="dummy" presStyleCnt="0"/>
      <dgm:spPr/>
      <dgm:t>
        <a:bodyPr/>
        <a:lstStyle/>
        <a:p>
          <a:endParaRPr lang="en-US"/>
        </a:p>
      </dgm:t>
    </dgm:pt>
    <dgm:pt modelId="{407A583B-5495-48A4-A8D8-948CB38B86A9}" type="pres">
      <dgm:prSet presAssocID="{75E9BB44-CC79-4A56-BBD4-9AB1E8508393}" presName="sibTrans" presStyleLbl="sibTrans2D1" presStyleIdx="3" presStyleCnt="6"/>
      <dgm:spPr/>
      <dgm:t>
        <a:bodyPr/>
        <a:lstStyle/>
        <a:p>
          <a:endParaRPr lang="en-US"/>
        </a:p>
      </dgm:t>
    </dgm:pt>
    <dgm:pt modelId="{82DC1AF7-1FDA-4BDF-861C-F2EBF21DD761}" type="pres">
      <dgm:prSet presAssocID="{E4F07280-6164-4489-8EC4-2B29ECCF2420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EFBE0A1-B8AB-4945-A11E-7A41DA8F4850}" type="pres">
      <dgm:prSet presAssocID="{E4F07280-6164-4489-8EC4-2B29ECCF2420}" presName="dummy" presStyleCnt="0"/>
      <dgm:spPr/>
      <dgm:t>
        <a:bodyPr/>
        <a:lstStyle/>
        <a:p>
          <a:endParaRPr lang="en-US"/>
        </a:p>
      </dgm:t>
    </dgm:pt>
    <dgm:pt modelId="{5177C72E-C017-408E-89BA-C2A8CF095829}" type="pres">
      <dgm:prSet presAssocID="{CB952C4C-3B17-4135-A18F-65329A50DECF}" presName="sibTrans" presStyleLbl="sibTrans2D1" presStyleIdx="4" presStyleCnt="6"/>
      <dgm:spPr/>
      <dgm:t>
        <a:bodyPr/>
        <a:lstStyle/>
        <a:p>
          <a:endParaRPr lang="en-US"/>
        </a:p>
      </dgm:t>
    </dgm:pt>
    <dgm:pt modelId="{E89F785E-6EC6-4260-8211-40B9E09DF807}" type="pres">
      <dgm:prSet presAssocID="{CD5FDF0D-4BD7-4441-9BDA-ADFE3DEC3BAC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8B86A07-3A03-42D6-BC08-C91098FFE6FB}" type="pres">
      <dgm:prSet presAssocID="{CD5FDF0D-4BD7-4441-9BDA-ADFE3DEC3BAC}" presName="dummy" presStyleCnt="0"/>
      <dgm:spPr/>
      <dgm:t>
        <a:bodyPr/>
        <a:lstStyle/>
        <a:p>
          <a:endParaRPr lang="en-US"/>
        </a:p>
      </dgm:t>
    </dgm:pt>
    <dgm:pt modelId="{68DBF680-68AA-4464-8C87-A5CE32F92A52}" type="pres">
      <dgm:prSet presAssocID="{153E4665-C42E-407D-9FD7-1832C84424F8}" presName="sibTrans" presStyleLbl="sibTrans2D1" presStyleIdx="5" presStyleCnt="6" custLinFactNeighborX="1119" custLinFactNeighborY="-560"/>
      <dgm:spPr/>
      <dgm:t>
        <a:bodyPr/>
        <a:lstStyle/>
        <a:p>
          <a:endParaRPr lang="en-US"/>
        </a:p>
      </dgm:t>
    </dgm:pt>
  </dgm:ptLst>
  <dgm:cxnLst>
    <dgm:cxn modelId="{89E36B9B-9116-41E9-A59F-5E7185BA31F5}" type="presOf" srcId="{E4F07280-6164-4489-8EC4-2B29ECCF2420}" destId="{82DC1AF7-1FDA-4BDF-861C-F2EBF21DD761}" srcOrd="0" destOrd="0" presId="urn:microsoft.com/office/officeart/2005/8/layout/radial6"/>
    <dgm:cxn modelId="{A18CD63F-5F06-42EE-9A9F-276B62B19D87}" srcId="{B8B01D5C-95E7-4ACA-A5A2-4C50C20E58AB}" destId="{CD5FDF0D-4BD7-4441-9BDA-ADFE3DEC3BAC}" srcOrd="5" destOrd="0" parTransId="{1B50635A-4BB1-4605-9213-8902D7AAEA85}" sibTransId="{153E4665-C42E-407D-9FD7-1832C84424F8}"/>
    <dgm:cxn modelId="{DCD4601D-A966-4C45-9607-DC5B44A59ED3}" type="presOf" srcId="{C5982712-97AA-4A14-932F-EAC6CFA5DFD5}" destId="{6FC4E6B5-25B2-4E01-8425-8CF7651E5204}" srcOrd="0" destOrd="0" presId="urn:microsoft.com/office/officeart/2005/8/layout/radial6"/>
    <dgm:cxn modelId="{2F6D051A-2821-4DF9-9DDC-21FD6ADB6D34}" srcId="{B8B01D5C-95E7-4ACA-A5A2-4C50C20E58AB}" destId="{EBD3ADE0-F937-49C0-93B6-A6265DDAC1C3}" srcOrd="2" destOrd="0" parTransId="{396E4A25-5A4A-4C96-AB03-ED172CB1E1C2}" sibTransId="{1BBA91F5-9237-4CDD-A7FF-9A38F1DA9F83}"/>
    <dgm:cxn modelId="{7CCAFC16-1E65-41FD-B2A6-7027858D2398}" srcId="{B8B01D5C-95E7-4ACA-A5A2-4C50C20E58AB}" destId="{C5982712-97AA-4A14-932F-EAC6CFA5DFD5}" srcOrd="3" destOrd="0" parTransId="{2FAA072F-B1F9-4358-8B8C-C4EB7DEA7E23}" sibTransId="{75E9BB44-CC79-4A56-BBD4-9AB1E8508393}"/>
    <dgm:cxn modelId="{BFA471A4-D9FB-4EF9-AFAC-75ECA3058F57}" type="presOf" srcId="{3BE8F273-2EE5-4765-AA05-D279E47E301F}" destId="{F425E0AB-600B-434B-92CB-811D0E5484E7}" srcOrd="0" destOrd="0" presId="urn:microsoft.com/office/officeart/2005/8/layout/radial6"/>
    <dgm:cxn modelId="{D348B151-1E39-4BF9-BC79-F7FE758C710B}" type="presOf" srcId="{B8B01D5C-95E7-4ACA-A5A2-4C50C20E58AB}" destId="{10AB6F78-5703-4FED-BEF4-B0EF8A550FAA}" srcOrd="0" destOrd="0" presId="urn:microsoft.com/office/officeart/2005/8/layout/radial6"/>
    <dgm:cxn modelId="{2229E032-4ECF-4FAA-B363-4FD7C67CFB19}" type="presOf" srcId="{75E9BB44-CC79-4A56-BBD4-9AB1E8508393}" destId="{407A583B-5495-48A4-A8D8-948CB38B86A9}" srcOrd="0" destOrd="0" presId="urn:microsoft.com/office/officeart/2005/8/layout/radial6"/>
    <dgm:cxn modelId="{F04557F4-6C2C-4E06-85B1-B2E88F46F85A}" type="presOf" srcId="{EBD3ADE0-F937-49C0-93B6-A6265DDAC1C3}" destId="{D130BAF6-9560-4843-9575-2B030DE1EA95}" srcOrd="0" destOrd="0" presId="urn:microsoft.com/office/officeart/2005/8/layout/radial6"/>
    <dgm:cxn modelId="{0C0C6EDC-58FD-47FD-9254-33A65AA077AB}" type="presOf" srcId="{DA7E9527-9D39-4B74-BCB3-A079DC7C65B4}" destId="{ABD6BD68-934A-4476-8B95-E8A1826B6574}" srcOrd="0" destOrd="0" presId="urn:microsoft.com/office/officeart/2005/8/layout/radial6"/>
    <dgm:cxn modelId="{00637C65-49FE-40AC-853D-3A4E4802E08B}" type="presOf" srcId="{1BBA91F5-9237-4CDD-A7FF-9A38F1DA9F83}" destId="{57618A70-6C5E-4A71-A1F0-FF00417D8C81}" srcOrd="0" destOrd="0" presId="urn:microsoft.com/office/officeart/2005/8/layout/radial6"/>
    <dgm:cxn modelId="{00A4716B-141F-434C-AB37-109464E8C45E}" srcId="{B8B01D5C-95E7-4ACA-A5A2-4C50C20E58AB}" destId="{DA7E9527-9D39-4B74-BCB3-A079DC7C65B4}" srcOrd="0" destOrd="0" parTransId="{E8DFB97A-AC58-4573-B346-ED92F5BB6CE0}" sibTransId="{03956581-FCFF-4606-86A0-E563AA02C0A7}"/>
    <dgm:cxn modelId="{3A6A9642-6E2B-4B91-8330-567C938EDF3B}" type="presOf" srcId="{AB3033E4-11D7-423C-9830-2A387109EDA0}" destId="{7F9FAE00-7E2F-45DF-B9BA-29EE67F140D2}" srcOrd="0" destOrd="0" presId="urn:microsoft.com/office/officeart/2005/8/layout/radial6"/>
    <dgm:cxn modelId="{A4862FD2-6E30-416C-9357-92CE7635C9E8}" srcId="{9C1FFE0D-B95C-4D4E-A603-49565E27399D}" destId="{B8B01D5C-95E7-4ACA-A5A2-4C50C20E58AB}" srcOrd="0" destOrd="0" parTransId="{503F013F-5549-4CA6-BBB8-B6A85AFA907A}" sibTransId="{AE16B772-49F3-48D4-9D49-7BD28C8EAB2E}"/>
    <dgm:cxn modelId="{204C0F7A-C1C8-4E57-9D96-E3CD97BA48DC}" type="presOf" srcId="{CB952C4C-3B17-4135-A18F-65329A50DECF}" destId="{5177C72E-C017-408E-89BA-C2A8CF095829}" srcOrd="0" destOrd="0" presId="urn:microsoft.com/office/officeart/2005/8/layout/radial6"/>
    <dgm:cxn modelId="{26CA896E-2DE9-45B5-8A58-85DC9219458B}" type="presOf" srcId="{9C1FFE0D-B95C-4D4E-A603-49565E27399D}" destId="{159D3395-F3B2-4862-9AEB-A526EFACBF14}" srcOrd="0" destOrd="0" presId="urn:microsoft.com/office/officeart/2005/8/layout/radial6"/>
    <dgm:cxn modelId="{962D2E2E-7C1E-47FB-A385-172F8C988EDF}" srcId="{B8B01D5C-95E7-4ACA-A5A2-4C50C20E58AB}" destId="{E4F07280-6164-4489-8EC4-2B29ECCF2420}" srcOrd="4" destOrd="0" parTransId="{0AF0CAD3-53B3-4779-93CF-5F0ED2987E08}" sibTransId="{CB952C4C-3B17-4135-A18F-65329A50DECF}"/>
    <dgm:cxn modelId="{CB49048C-ADBF-4879-AC0F-C568657A2FA6}" srcId="{B8B01D5C-95E7-4ACA-A5A2-4C50C20E58AB}" destId="{AB3033E4-11D7-423C-9830-2A387109EDA0}" srcOrd="1" destOrd="0" parTransId="{3B6D16CD-B139-4106-9C18-3F0DC06AE39F}" sibTransId="{3BE8F273-2EE5-4765-AA05-D279E47E301F}"/>
    <dgm:cxn modelId="{78B44718-990A-4522-A3B3-68E1B12E50E4}" type="presOf" srcId="{03956581-FCFF-4606-86A0-E563AA02C0A7}" destId="{2E235DCF-4272-41E4-80A0-0A1DD1386322}" srcOrd="0" destOrd="0" presId="urn:microsoft.com/office/officeart/2005/8/layout/radial6"/>
    <dgm:cxn modelId="{EFB989C8-0D05-47B6-9859-C7866E8C67EC}" type="presOf" srcId="{CD5FDF0D-4BD7-4441-9BDA-ADFE3DEC3BAC}" destId="{E89F785E-6EC6-4260-8211-40B9E09DF807}" srcOrd="0" destOrd="0" presId="urn:microsoft.com/office/officeart/2005/8/layout/radial6"/>
    <dgm:cxn modelId="{8A86BD04-9753-4A19-94E1-CF6B14653EA0}" type="presOf" srcId="{153E4665-C42E-407D-9FD7-1832C84424F8}" destId="{68DBF680-68AA-4464-8C87-A5CE32F92A52}" srcOrd="0" destOrd="0" presId="urn:microsoft.com/office/officeart/2005/8/layout/radial6"/>
    <dgm:cxn modelId="{885CF5C0-C710-4CA3-B59B-6F77EDB11CBD}" type="presParOf" srcId="{159D3395-F3B2-4862-9AEB-A526EFACBF14}" destId="{10AB6F78-5703-4FED-BEF4-B0EF8A550FAA}" srcOrd="0" destOrd="0" presId="urn:microsoft.com/office/officeart/2005/8/layout/radial6"/>
    <dgm:cxn modelId="{177E4196-57D5-449F-B4B9-8E6D3B26B6E7}" type="presParOf" srcId="{159D3395-F3B2-4862-9AEB-A526EFACBF14}" destId="{ABD6BD68-934A-4476-8B95-E8A1826B6574}" srcOrd="1" destOrd="0" presId="urn:microsoft.com/office/officeart/2005/8/layout/radial6"/>
    <dgm:cxn modelId="{4D0EC173-0946-4BBA-8827-FB5B97CBD61E}" type="presParOf" srcId="{159D3395-F3B2-4862-9AEB-A526EFACBF14}" destId="{020FFFDC-04C5-4025-A4EF-41703AAFC819}" srcOrd="2" destOrd="0" presId="urn:microsoft.com/office/officeart/2005/8/layout/radial6"/>
    <dgm:cxn modelId="{ACEC142A-1C03-44F1-AB04-6D9639D1B3E5}" type="presParOf" srcId="{159D3395-F3B2-4862-9AEB-A526EFACBF14}" destId="{2E235DCF-4272-41E4-80A0-0A1DD1386322}" srcOrd="3" destOrd="0" presId="urn:microsoft.com/office/officeart/2005/8/layout/radial6"/>
    <dgm:cxn modelId="{0C5C114F-EE6A-40E3-9842-29DA8334C6F4}" type="presParOf" srcId="{159D3395-F3B2-4862-9AEB-A526EFACBF14}" destId="{7F9FAE00-7E2F-45DF-B9BA-29EE67F140D2}" srcOrd="4" destOrd="0" presId="urn:microsoft.com/office/officeart/2005/8/layout/radial6"/>
    <dgm:cxn modelId="{BA6F5D27-4C1D-44C8-B29E-BB698781F2B7}" type="presParOf" srcId="{159D3395-F3B2-4862-9AEB-A526EFACBF14}" destId="{0C38BCA9-9BAE-4769-BFC2-53760FC664AF}" srcOrd="5" destOrd="0" presId="urn:microsoft.com/office/officeart/2005/8/layout/radial6"/>
    <dgm:cxn modelId="{A9AC0A90-7106-4327-BC51-B2A4EE45B57E}" type="presParOf" srcId="{159D3395-F3B2-4862-9AEB-A526EFACBF14}" destId="{F425E0AB-600B-434B-92CB-811D0E5484E7}" srcOrd="6" destOrd="0" presId="urn:microsoft.com/office/officeart/2005/8/layout/radial6"/>
    <dgm:cxn modelId="{613703F2-660F-4096-9F3C-81BEEEC48C66}" type="presParOf" srcId="{159D3395-F3B2-4862-9AEB-A526EFACBF14}" destId="{D130BAF6-9560-4843-9575-2B030DE1EA95}" srcOrd="7" destOrd="0" presId="urn:microsoft.com/office/officeart/2005/8/layout/radial6"/>
    <dgm:cxn modelId="{BCDBD889-3659-4852-8531-B49EB075CE6B}" type="presParOf" srcId="{159D3395-F3B2-4862-9AEB-A526EFACBF14}" destId="{02118304-CB1A-4027-953E-ADB76C8ACE8B}" srcOrd="8" destOrd="0" presId="urn:microsoft.com/office/officeart/2005/8/layout/radial6"/>
    <dgm:cxn modelId="{FB9D4505-0935-468B-9E62-3186247CA015}" type="presParOf" srcId="{159D3395-F3B2-4862-9AEB-A526EFACBF14}" destId="{57618A70-6C5E-4A71-A1F0-FF00417D8C81}" srcOrd="9" destOrd="0" presId="urn:microsoft.com/office/officeart/2005/8/layout/radial6"/>
    <dgm:cxn modelId="{1F31BB26-75C2-4208-B040-64BC48EA94F8}" type="presParOf" srcId="{159D3395-F3B2-4862-9AEB-A526EFACBF14}" destId="{6FC4E6B5-25B2-4E01-8425-8CF7651E5204}" srcOrd="10" destOrd="0" presId="urn:microsoft.com/office/officeart/2005/8/layout/radial6"/>
    <dgm:cxn modelId="{70698B16-1C69-4251-B9E1-17267DE24FC6}" type="presParOf" srcId="{159D3395-F3B2-4862-9AEB-A526EFACBF14}" destId="{926C374B-1045-43F0-A62E-E80FC2445391}" srcOrd="11" destOrd="0" presId="urn:microsoft.com/office/officeart/2005/8/layout/radial6"/>
    <dgm:cxn modelId="{62A5168B-7A53-42AA-88F6-B1DA4BED29DF}" type="presParOf" srcId="{159D3395-F3B2-4862-9AEB-A526EFACBF14}" destId="{407A583B-5495-48A4-A8D8-948CB38B86A9}" srcOrd="12" destOrd="0" presId="urn:microsoft.com/office/officeart/2005/8/layout/radial6"/>
    <dgm:cxn modelId="{CDD9FD14-D3B8-49BE-8C72-3CF86398A29C}" type="presParOf" srcId="{159D3395-F3B2-4862-9AEB-A526EFACBF14}" destId="{82DC1AF7-1FDA-4BDF-861C-F2EBF21DD761}" srcOrd="13" destOrd="0" presId="urn:microsoft.com/office/officeart/2005/8/layout/radial6"/>
    <dgm:cxn modelId="{E1911771-5DB7-4454-BFAD-26F6E298497A}" type="presParOf" srcId="{159D3395-F3B2-4862-9AEB-A526EFACBF14}" destId="{1EFBE0A1-B8AB-4945-A11E-7A41DA8F4850}" srcOrd="14" destOrd="0" presId="urn:microsoft.com/office/officeart/2005/8/layout/radial6"/>
    <dgm:cxn modelId="{0FFDCA6E-E093-4B39-8965-9A7602858695}" type="presParOf" srcId="{159D3395-F3B2-4862-9AEB-A526EFACBF14}" destId="{5177C72E-C017-408E-89BA-C2A8CF095829}" srcOrd="15" destOrd="0" presId="urn:microsoft.com/office/officeart/2005/8/layout/radial6"/>
    <dgm:cxn modelId="{CB11CF5A-62A6-41A0-8257-D1F886FA9EB7}" type="presParOf" srcId="{159D3395-F3B2-4862-9AEB-A526EFACBF14}" destId="{E89F785E-6EC6-4260-8211-40B9E09DF807}" srcOrd="16" destOrd="0" presId="urn:microsoft.com/office/officeart/2005/8/layout/radial6"/>
    <dgm:cxn modelId="{126F0530-31F6-4A93-A89F-9F34BB789F24}" type="presParOf" srcId="{159D3395-F3B2-4862-9AEB-A526EFACBF14}" destId="{78B86A07-3A03-42D6-BC08-C91098FFE6FB}" srcOrd="17" destOrd="0" presId="urn:microsoft.com/office/officeart/2005/8/layout/radial6"/>
    <dgm:cxn modelId="{5FC7C806-02ED-4EC8-96EF-813E71B9D9DF}" type="presParOf" srcId="{159D3395-F3B2-4862-9AEB-A526EFACBF14}" destId="{68DBF680-68AA-4464-8C87-A5CE32F92A52}" srcOrd="18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DA884D4-18BA-4B53-B566-E721DDDF9763}" type="doc">
      <dgm:prSet loTypeId="urn:microsoft.com/office/officeart/2005/8/layout/hierarchy2" loCatId="hierarchy" qsTypeId="urn:microsoft.com/office/officeart/2005/8/quickstyle/simple5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63921CEF-2C0B-4C3C-982D-A9730751D14C}">
      <dgm:prSet phldrT="[Text]"/>
      <dgm:spPr/>
      <dgm:t>
        <a:bodyPr/>
        <a:lstStyle/>
        <a:p>
          <a:r>
            <a:rPr lang="en-US" dirty="0" err="1" smtClean="0"/>
            <a:t>Costo</a:t>
          </a:r>
          <a:r>
            <a:rPr lang="en-US" dirty="0" smtClean="0"/>
            <a:t> Total</a:t>
          </a:r>
          <a:endParaRPr lang="en-US" dirty="0"/>
        </a:p>
      </dgm:t>
    </dgm:pt>
    <dgm:pt modelId="{A6441B53-76CE-44FA-B364-A02273E37285}" type="parTrans" cxnId="{34EC3590-10CA-4775-86B4-37CABB04EE44}">
      <dgm:prSet/>
      <dgm:spPr/>
      <dgm:t>
        <a:bodyPr/>
        <a:lstStyle/>
        <a:p>
          <a:endParaRPr lang="en-US"/>
        </a:p>
      </dgm:t>
    </dgm:pt>
    <dgm:pt modelId="{5DE798DB-D8D0-482E-8225-468092262312}" type="sibTrans" cxnId="{34EC3590-10CA-4775-86B4-37CABB04EE44}">
      <dgm:prSet/>
      <dgm:spPr/>
      <dgm:t>
        <a:bodyPr/>
        <a:lstStyle/>
        <a:p>
          <a:endParaRPr lang="en-US"/>
        </a:p>
      </dgm:t>
    </dgm:pt>
    <dgm:pt modelId="{DDCB7AA7-75F2-4F33-9B9B-96DACAF02CE7}">
      <dgm:prSet phldrT="[Text]"/>
      <dgm:spPr/>
      <dgm:t>
        <a:bodyPr/>
        <a:lstStyle/>
        <a:p>
          <a:r>
            <a:rPr lang="en-US" dirty="0" err="1" smtClean="0"/>
            <a:t>Costo</a:t>
          </a:r>
          <a:r>
            <a:rPr lang="en-US" dirty="0" smtClean="0"/>
            <a:t> </a:t>
          </a:r>
          <a:r>
            <a:rPr lang="en-US" dirty="0" err="1" smtClean="0"/>
            <a:t>Financiero</a:t>
          </a:r>
          <a:endParaRPr lang="en-US" dirty="0"/>
        </a:p>
      </dgm:t>
    </dgm:pt>
    <dgm:pt modelId="{F7C82AC1-4E85-4926-9155-04FE5B041665}" type="parTrans" cxnId="{B026E2F5-7E7A-45B7-BE61-78DDB8A10D4F}">
      <dgm:prSet/>
      <dgm:spPr/>
      <dgm:t>
        <a:bodyPr/>
        <a:lstStyle/>
        <a:p>
          <a:endParaRPr lang="en-US"/>
        </a:p>
      </dgm:t>
    </dgm:pt>
    <dgm:pt modelId="{F70C28B2-9C45-46A2-B4F7-5E78088E3457}" type="sibTrans" cxnId="{B026E2F5-7E7A-45B7-BE61-78DDB8A10D4F}">
      <dgm:prSet/>
      <dgm:spPr/>
      <dgm:t>
        <a:bodyPr/>
        <a:lstStyle/>
        <a:p>
          <a:endParaRPr lang="en-US"/>
        </a:p>
      </dgm:t>
    </dgm:pt>
    <dgm:pt modelId="{23914A01-A60C-4A5F-A01C-B2CB836BF6E4}">
      <dgm:prSet phldrT="[Text]"/>
      <dgm:spPr/>
      <dgm:t>
        <a:bodyPr/>
        <a:lstStyle/>
        <a:p>
          <a:r>
            <a:rPr lang="en-US" dirty="0" err="1" smtClean="0"/>
            <a:t>Dinero</a:t>
          </a:r>
          <a:endParaRPr lang="en-US" dirty="0"/>
        </a:p>
      </dgm:t>
    </dgm:pt>
    <dgm:pt modelId="{097D233A-5BDF-4E7F-A716-4632F92A381B}" type="parTrans" cxnId="{035DFBBF-8F73-4E09-AA1F-970A74BC743E}">
      <dgm:prSet/>
      <dgm:spPr/>
      <dgm:t>
        <a:bodyPr/>
        <a:lstStyle/>
        <a:p>
          <a:endParaRPr lang="en-US"/>
        </a:p>
      </dgm:t>
    </dgm:pt>
    <dgm:pt modelId="{A82EB718-87C7-4F07-8957-E7C1D77AF2D7}" type="sibTrans" cxnId="{035DFBBF-8F73-4E09-AA1F-970A74BC743E}">
      <dgm:prSet/>
      <dgm:spPr/>
      <dgm:t>
        <a:bodyPr/>
        <a:lstStyle/>
        <a:p>
          <a:endParaRPr lang="en-US"/>
        </a:p>
      </dgm:t>
    </dgm:pt>
    <dgm:pt modelId="{12649817-26FE-42FF-A703-413E5AC23BB0}">
      <dgm:prSet phldrT="[Text]"/>
      <dgm:spPr/>
      <dgm:t>
        <a:bodyPr/>
        <a:lstStyle/>
        <a:p>
          <a:r>
            <a:rPr lang="en-US" dirty="0" err="1" smtClean="0"/>
            <a:t>Costo</a:t>
          </a:r>
          <a:r>
            <a:rPr lang="en-US" dirty="0" smtClean="0"/>
            <a:t> No </a:t>
          </a:r>
          <a:r>
            <a:rPr lang="en-US" dirty="0" err="1" smtClean="0"/>
            <a:t>Financiero</a:t>
          </a:r>
          <a:endParaRPr lang="en-US" dirty="0" smtClean="0"/>
        </a:p>
      </dgm:t>
    </dgm:pt>
    <dgm:pt modelId="{6B43D0E3-1106-49F2-AD8C-197FDFB1FF95}" type="parTrans" cxnId="{9BAAED93-FAC0-4EE6-946C-EAE7B37B7FB7}">
      <dgm:prSet/>
      <dgm:spPr/>
      <dgm:t>
        <a:bodyPr/>
        <a:lstStyle/>
        <a:p>
          <a:endParaRPr lang="en-US"/>
        </a:p>
      </dgm:t>
    </dgm:pt>
    <dgm:pt modelId="{8D283E48-4452-4D7A-ACEF-760A2BE53D60}" type="sibTrans" cxnId="{9BAAED93-FAC0-4EE6-946C-EAE7B37B7FB7}">
      <dgm:prSet/>
      <dgm:spPr/>
      <dgm:t>
        <a:bodyPr/>
        <a:lstStyle/>
        <a:p>
          <a:endParaRPr lang="en-US"/>
        </a:p>
      </dgm:t>
    </dgm:pt>
    <dgm:pt modelId="{78F8CBE8-2258-430D-855C-6F60051469D8}">
      <dgm:prSet phldrT="[Text]"/>
      <dgm:spPr/>
      <dgm:t>
        <a:bodyPr/>
        <a:lstStyle/>
        <a:p>
          <a:r>
            <a:rPr lang="en-US" dirty="0" err="1" smtClean="0"/>
            <a:t>Sicológico</a:t>
          </a:r>
          <a:endParaRPr lang="en-US" dirty="0"/>
        </a:p>
      </dgm:t>
    </dgm:pt>
    <dgm:pt modelId="{3B341D69-2661-4E7F-B560-5E0BA87034B2}" type="parTrans" cxnId="{53F4E981-1C67-4BB4-80E1-12EE75708F6D}">
      <dgm:prSet/>
      <dgm:spPr/>
      <dgm:t>
        <a:bodyPr/>
        <a:lstStyle/>
        <a:p>
          <a:endParaRPr lang="en-US"/>
        </a:p>
      </dgm:t>
    </dgm:pt>
    <dgm:pt modelId="{8E93F6D4-5BAA-4355-B1A7-BFD6C374F7B6}" type="sibTrans" cxnId="{53F4E981-1C67-4BB4-80E1-12EE75708F6D}">
      <dgm:prSet/>
      <dgm:spPr/>
      <dgm:t>
        <a:bodyPr/>
        <a:lstStyle/>
        <a:p>
          <a:endParaRPr lang="en-US"/>
        </a:p>
      </dgm:t>
    </dgm:pt>
    <dgm:pt modelId="{773C2DE9-4CB4-4556-BE3B-99FC285DA728}">
      <dgm:prSet/>
      <dgm:spPr/>
      <dgm:t>
        <a:bodyPr/>
        <a:lstStyle/>
        <a:p>
          <a:r>
            <a:rPr lang="en-US" dirty="0" err="1" smtClean="0"/>
            <a:t>Tiempo</a:t>
          </a:r>
          <a:endParaRPr lang="en-US" dirty="0"/>
        </a:p>
      </dgm:t>
    </dgm:pt>
    <dgm:pt modelId="{562EFC06-1405-4543-B7E1-CA16345E1F1A}" type="parTrans" cxnId="{906CF45F-687B-406F-ACC8-BCECF96D4FF4}">
      <dgm:prSet/>
      <dgm:spPr/>
      <dgm:t>
        <a:bodyPr/>
        <a:lstStyle/>
        <a:p>
          <a:endParaRPr lang="en-US"/>
        </a:p>
      </dgm:t>
    </dgm:pt>
    <dgm:pt modelId="{90EA1E50-BCBB-4650-94E4-D001436C5EE2}" type="sibTrans" cxnId="{906CF45F-687B-406F-ACC8-BCECF96D4FF4}">
      <dgm:prSet/>
      <dgm:spPr/>
      <dgm:t>
        <a:bodyPr/>
        <a:lstStyle/>
        <a:p>
          <a:endParaRPr lang="en-US"/>
        </a:p>
      </dgm:t>
    </dgm:pt>
    <dgm:pt modelId="{1DC2A00B-1D26-4EB5-8DC4-E291085465B8}" type="pres">
      <dgm:prSet presAssocID="{CDA884D4-18BA-4B53-B566-E721DDDF9763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75AC224-9E93-4F93-9C40-11E009BD97D2}" type="pres">
      <dgm:prSet presAssocID="{63921CEF-2C0B-4C3C-982D-A9730751D14C}" presName="root1" presStyleCnt="0"/>
      <dgm:spPr/>
      <dgm:t>
        <a:bodyPr/>
        <a:lstStyle/>
        <a:p>
          <a:endParaRPr lang="en-US"/>
        </a:p>
      </dgm:t>
    </dgm:pt>
    <dgm:pt modelId="{A3ED27F0-F2C8-4D8B-9472-258CC5D407EC}" type="pres">
      <dgm:prSet presAssocID="{63921CEF-2C0B-4C3C-982D-A9730751D14C}" presName="LevelOneTextNod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2A0C205-D3FB-4A0C-B239-C6FEC806A0F3}" type="pres">
      <dgm:prSet presAssocID="{63921CEF-2C0B-4C3C-982D-A9730751D14C}" presName="level2hierChild" presStyleCnt="0"/>
      <dgm:spPr/>
      <dgm:t>
        <a:bodyPr/>
        <a:lstStyle/>
        <a:p>
          <a:endParaRPr lang="en-US"/>
        </a:p>
      </dgm:t>
    </dgm:pt>
    <dgm:pt modelId="{5795DEA5-12C7-458B-B762-C1A3235CE5B9}" type="pres">
      <dgm:prSet presAssocID="{F7C82AC1-4E85-4926-9155-04FE5B041665}" presName="conn2-1" presStyleLbl="parChTrans1D2" presStyleIdx="0" presStyleCnt="2"/>
      <dgm:spPr/>
      <dgm:t>
        <a:bodyPr/>
        <a:lstStyle/>
        <a:p>
          <a:endParaRPr lang="en-US"/>
        </a:p>
      </dgm:t>
    </dgm:pt>
    <dgm:pt modelId="{8B52B8D2-67F3-4E30-8AF6-01C9489F6181}" type="pres">
      <dgm:prSet presAssocID="{F7C82AC1-4E85-4926-9155-04FE5B041665}" presName="connTx" presStyleLbl="parChTrans1D2" presStyleIdx="0" presStyleCnt="2"/>
      <dgm:spPr/>
      <dgm:t>
        <a:bodyPr/>
        <a:lstStyle/>
        <a:p>
          <a:endParaRPr lang="en-US"/>
        </a:p>
      </dgm:t>
    </dgm:pt>
    <dgm:pt modelId="{DD8015B6-4756-4223-89C8-89D1793ED052}" type="pres">
      <dgm:prSet presAssocID="{DDCB7AA7-75F2-4F33-9B9B-96DACAF02CE7}" presName="root2" presStyleCnt="0"/>
      <dgm:spPr/>
      <dgm:t>
        <a:bodyPr/>
        <a:lstStyle/>
        <a:p>
          <a:endParaRPr lang="en-US"/>
        </a:p>
      </dgm:t>
    </dgm:pt>
    <dgm:pt modelId="{D179D86D-2C7B-4663-B37D-E9AC1ED270F3}" type="pres">
      <dgm:prSet presAssocID="{DDCB7AA7-75F2-4F33-9B9B-96DACAF02CE7}" presName="LevelTwoTextNode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B8C6885-76F8-4DF8-8057-16E0687D6C7E}" type="pres">
      <dgm:prSet presAssocID="{DDCB7AA7-75F2-4F33-9B9B-96DACAF02CE7}" presName="level3hierChild" presStyleCnt="0"/>
      <dgm:spPr/>
      <dgm:t>
        <a:bodyPr/>
        <a:lstStyle/>
        <a:p>
          <a:endParaRPr lang="en-US"/>
        </a:p>
      </dgm:t>
    </dgm:pt>
    <dgm:pt modelId="{0840B6B4-588D-4BEB-8162-DA08B3CF83A6}" type="pres">
      <dgm:prSet presAssocID="{097D233A-5BDF-4E7F-A716-4632F92A381B}" presName="conn2-1" presStyleLbl="parChTrans1D3" presStyleIdx="0" presStyleCnt="3"/>
      <dgm:spPr/>
      <dgm:t>
        <a:bodyPr/>
        <a:lstStyle/>
        <a:p>
          <a:endParaRPr lang="en-US"/>
        </a:p>
      </dgm:t>
    </dgm:pt>
    <dgm:pt modelId="{2BD9FA8E-0F46-48B6-B739-A8BABA87EBF4}" type="pres">
      <dgm:prSet presAssocID="{097D233A-5BDF-4E7F-A716-4632F92A381B}" presName="connTx" presStyleLbl="parChTrans1D3" presStyleIdx="0" presStyleCnt="3"/>
      <dgm:spPr/>
      <dgm:t>
        <a:bodyPr/>
        <a:lstStyle/>
        <a:p>
          <a:endParaRPr lang="en-US"/>
        </a:p>
      </dgm:t>
    </dgm:pt>
    <dgm:pt modelId="{A8C8EC71-7904-4A47-930A-31B14DAFE39E}" type="pres">
      <dgm:prSet presAssocID="{23914A01-A60C-4A5F-A01C-B2CB836BF6E4}" presName="root2" presStyleCnt="0"/>
      <dgm:spPr/>
      <dgm:t>
        <a:bodyPr/>
        <a:lstStyle/>
        <a:p>
          <a:endParaRPr lang="en-US"/>
        </a:p>
      </dgm:t>
    </dgm:pt>
    <dgm:pt modelId="{F8C08C87-5A9E-4DD0-9D5B-56D854B8A4F2}" type="pres">
      <dgm:prSet presAssocID="{23914A01-A60C-4A5F-A01C-B2CB836BF6E4}" presName="LevelTwoTextNode" presStyleLbl="node3" presStyleIdx="0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F3B6AFB-7C14-4A4D-918E-A5BBB4B25DD0}" type="pres">
      <dgm:prSet presAssocID="{23914A01-A60C-4A5F-A01C-B2CB836BF6E4}" presName="level3hierChild" presStyleCnt="0"/>
      <dgm:spPr/>
      <dgm:t>
        <a:bodyPr/>
        <a:lstStyle/>
        <a:p>
          <a:endParaRPr lang="en-US"/>
        </a:p>
      </dgm:t>
    </dgm:pt>
    <dgm:pt modelId="{193D7138-B3BB-4D43-9E95-CA09FC34A3D3}" type="pres">
      <dgm:prSet presAssocID="{6B43D0E3-1106-49F2-AD8C-197FDFB1FF95}" presName="conn2-1" presStyleLbl="parChTrans1D2" presStyleIdx="1" presStyleCnt="2"/>
      <dgm:spPr/>
      <dgm:t>
        <a:bodyPr/>
        <a:lstStyle/>
        <a:p>
          <a:endParaRPr lang="en-US"/>
        </a:p>
      </dgm:t>
    </dgm:pt>
    <dgm:pt modelId="{88BE3215-CB17-435E-A433-7171BE857125}" type="pres">
      <dgm:prSet presAssocID="{6B43D0E3-1106-49F2-AD8C-197FDFB1FF95}" presName="connTx" presStyleLbl="parChTrans1D2" presStyleIdx="1" presStyleCnt="2"/>
      <dgm:spPr/>
      <dgm:t>
        <a:bodyPr/>
        <a:lstStyle/>
        <a:p>
          <a:endParaRPr lang="en-US"/>
        </a:p>
      </dgm:t>
    </dgm:pt>
    <dgm:pt modelId="{6E298928-E4FE-4F55-AE09-4FF02DCCAAFC}" type="pres">
      <dgm:prSet presAssocID="{12649817-26FE-42FF-A703-413E5AC23BB0}" presName="root2" presStyleCnt="0"/>
      <dgm:spPr/>
      <dgm:t>
        <a:bodyPr/>
        <a:lstStyle/>
        <a:p>
          <a:endParaRPr lang="en-US"/>
        </a:p>
      </dgm:t>
    </dgm:pt>
    <dgm:pt modelId="{A10D615B-6E08-4351-A366-740BAB907160}" type="pres">
      <dgm:prSet presAssocID="{12649817-26FE-42FF-A703-413E5AC23BB0}" presName="LevelTwoTextNode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F21ECC6-BBC0-4885-87CB-85091FDF2A3C}" type="pres">
      <dgm:prSet presAssocID="{12649817-26FE-42FF-A703-413E5AC23BB0}" presName="level3hierChild" presStyleCnt="0"/>
      <dgm:spPr/>
      <dgm:t>
        <a:bodyPr/>
        <a:lstStyle/>
        <a:p>
          <a:endParaRPr lang="en-US"/>
        </a:p>
      </dgm:t>
    </dgm:pt>
    <dgm:pt modelId="{BD88E387-F533-4C0A-97ED-33CD476A451D}" type="pres">
      <dgm:prSet presAssocID="{3B341D69-2661-4E7F-B560-5E0BA87034B2}" presName="conn2-1" presStyleLbl="parChTrans1D3" presStyleIdx="1" presStyleCnt="3"/>
      <dgm:spPr/>
      <dgm:t>
        <a:bodyPr/>
        <a:lstStyle/>
        <a:p>
          <a:endParaRPr lang="en-US"/>
        </a:p>
      </dgm:t>
    </dgm:pt>
    <dgm:pt modelId="{31070386-9A10-4E11-8B0B-8992D1E25D89}" type="pres">
      <dgm:prSet presAssocID="{3B341D69-2661-4E7F-B560-5E0BA87034B2}" presName="connTx" presStyleLbl="parChTrans1D3" presStyleIdx="1" presStyleCnt="3"/>
      <dgm:spPr/>
      <dgm:t>
        <a:bodyPr/>
        <a:lstStyle/>
        <a:p>
          <a:endParaRPr lang="en-US"/>
        </a:p>
      </dgm:t>
    </dgm:pt>
    <dgm:pt modelId="{E36DCBE7-9741-46C3-872A-557CEC6E40E3}" type="pres">
      <dgm:prSet presAssocID="{78F8CBE8-2258-430D-855C-6F60051469D8}" presName="root2" presStyleCnt="0"/>
      <dgm:spPr/>
      <dgm:t>
        <a:bodyPr/>
        <a:lstStyle/>
        <a:p>
          <a:endParaRPr lang="en-US"/>
        </a:p>
      </dgm:t>
    </dgm:pt>
    <dgm:pt modelId="{1F86DD87-EF6B-44A8-B827-11920EB9836A}" type="pres">
      <dgm:prSet presAssocID="{78F8CBE8-2258-430D-855C-6F60051469D8}" presName="LevelTwoTextNode" presStyleLbl="node3" presStyleIdx="1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FD2A0B7-2916-47EF-991E-42079F27F331}" type="pres">
      <dgm:prSet presAssocID="{78F8CBE8-2258-430D-855C-6F60051469D8}" presName="level3hierChild" presStyleCnt="0"/>
      <dgm:spPr/>
      <dgm:t>
        <a:bodyPr/>
        <a:lstStyle/>
        <a:p>
          <a:endParaRPr lang="en-US"/>
        </a:p>
      </dgm:t>
    </dgm:pt>
    <dgm:pt modelId="{C3D8B291-0750-4970-B146-C2F7B5C8AB65}" type="pres">
      <dgm:prSet presAssocID="{562EFC06-1405-4543-B7E1-CA16345E1F1A}" presName="conn2-1" presStyleLbl="parChTrans1D3" presStyleIdx="2" presStyleCnt="3"/>
      <dgm:spPr/>
      <dgm:t>
        <a:bodyPr/>
        <a:lstStyle/>
        <a:p>
          <a:endParaRPr lang="en-US"/>
        </a:p>
      </dgm:t>
    </dgm:pt>
    <dgm:pt modelId="{3CAA703C-E12B-40E8-BA92-06735B8AB0B3}" type="pres">
      <dgm:prSet presAssocID="{562EFC06-1405-4543-B7E1-CA16345E1F1A}" presName="connTx" presStyleLbl="parChTrans1D3" presStyleIdx="2" presStyleCnt="3"/>
      <dgm:spPr/>
      <dgm:t>
        <a:bodyPr/>
        <a:lstStyle/>
        <a:p>
          <a:endParaRPr lang="en-US"/>
        </a:p>
      </dgm:t>
    </dgm:pt>
    <dgm:pt modelId="{A912127B-0D98-455B-903C-0A0A7A7AA320}" type="pres">
      <dgm:prSet presAssocID="{773C2DE9-4CB4-4556-BE3B-99FC285DA728}" presName="root2" presStyleCnt="0"/>
      <dgm:spPr/>
      <dgm:t>
        <a:bodyPr/>
        <a:lstStyle/>
        <a:p>
          <a:endParaRPr lang="en-US"/>
        </a:p>
      </dgm:t>
    </dgm:pt>
    <dgm:pt modelId="{5FC172FC-CC07-4908-909A-C8C6745D3F09}" type="pres">
      <dgm:prSet presAssocID="{773C2DE9-4CB4-4556-BE3B-99FC285DA728}" presName="LevelTwoTextNode" presStyleLbl="node3" presStyleIdx="2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6B43AD6-3DB9-4780-A6EC-50775302F31B}" type="pres">
      <dgm:prSet presAssocID="{773C2DE9-4CB4-4556-BE3B-99FC285DA728}" presName="level3hierChild" presStyleCnt="0"/>
      <dgm:spPr/>
      <dgm:t>
        <a:bodyPr/>
        <a:lstStyle/>
        <a:p>
          <a:endParaRPr lang="en-US"/>
        </a:p>
      </dgm:t>
    </dgm:pt>
  </dgm:ptLst>
  <dgm:cxnLst>
    <dgm:cxn modelId="{AD322B0A-50FA-4F77-A678-AE2DA85E8513}" type="presOf" srcId="{773C2DE9-4CB4-4556-BE3B-99FC285DA728}" destId="{5FC172FC-CC07-4908-909A-C8C6745D3F09}" srcOrd="0" destOrd="0" presId="urn:microsoft.com/office/officeart/2005/8/layout/hierarchy2"/>
    <dgm:cxn modelId="{CB9ED145-5DA0-4949-974B-394A908FB132}" type="presOf" srcId="{097D233A-5BDF-4E7F-A716-4632F92A381B}" destId="{2BD9FA8E-0F46-48B6-B739-A8BABA87EBF4}" srcOrd="1" destOrd="0" presId="urn:microsoft.com/office/officeart/2005/8/layout/hierarchy2"/>
    <dgm:cxn modelId="{389578C2-D324-4A56-B4CA-4C87FED601D9}" type="presOf" srcId="{78F8CBE8-2258-430D-855C-6F60051469D8}" destId="{1F86DD87-EF6B-44A8-B827-11920EB9836A}" srcOrd="0" destOrd="0" presId="urn:microsoft.com/office/officeart/2005/8/layout/hierarchy2"/>
    <dgm:cxn modelId="{34EC3590-10CA-4775-86B4-37CABB04EE44}" srcId="{CDA884D4-18BA-4B53-B566-E721DDDF9763}" destId="{63921CEF-2C0B-4C3C-982D-A9730751D14C}" srcOrd="0" destOrd="0" parTransId="{A6441B53-76CE-44FA-B364-A02273E37285}" sibTransId="{5DE798DB-D8D0-482E-8225-468092262312}"/>
    <dgm:cxn modelId="{CF914089-C3CD-45C5-8D35-1F485957FC16}" type="presOf" srcId="{3B341D69-2661-4E7F-B560-5E0BA87034B2}" destId="{31070386-9A10-4E11-8B0B-8992D1E25D89}" srcOrd="1" destOrd="0" presId="urn:microsoft.com/office/officeart/2005/8/layout/hierarchy2"/>
    <dgm:cxn modelId="{906CF45F-687B-406F-ACC8-BCECF96D4FF4}" srcId="{12649817-26FE-42FF-A703-413E5AC23BB0}" destId="{773C2DE9-4CB4-4556-BE3B-99FC285DA728}" srcOrd="1" destOrd="0" parTransId="{562EFC06-1405-4543-B7E1-CA16345E1F1A}" sibTransId="{90EA1E50-BCBB-4650-94E4-D001436C5EE2}"/>
    <dgm:cxn modelId="{B026E2F5-7E7A-45B7-BE61-78DDB8A10D4F}" srcId="{63921CEF-2C0B-4C3C-982D-A9730751D14C}" destId="{DDCB7AA7-75F2-4F33-9B9B-96DACAF02CE7}" srcOrd="0" destOrd="0" parTransId="{F7C82AC1-4E85-4926-9155-04FE5B041665}" sibTransId="{F70C28B2-9C45-46A2-B4F7-5E78088E3457}"/>
    <dgm:cxn modelId="{85C76ADC-9550-418D-A47E-075347CBC505}" type="presOf" srcId="{23914A01-A60C-4A5F-A01C-B2CB836BF6E4}" destId="{F8C08C87-5A9E-4DD0-9D5B-56D854B8A4F2}" srcOrd="0" destOrd="0" presId="urn:microsoft.com/office/officeart/2005/8/layout/hierarchy2"/>
    <dgm:cxn modelId="{53F4E981-1C67-4BB4-80E1-12EE75708F6D}" srcId="{12649817-26FE-42FF-A703-413E5AC23BB0}" destId="{78F8CBE8-2258-430D-855C-6F60051469D8}" srcOrd="0" destOrd="0" parTransId="{3B341D69-2661-4E7F-B560-5E0BA87034B2}" sibTransId="{8E93F6D4-5BAA-4355-B1A7-BFD6C374F7B6}"/>
    <dgm:cxn modelId="{9BAAED93-FAC0-4EE6-946C-EAE7B37B7FB7}" srcId="{63921CEF-2C0B-4C3C-982D-A9730751D14C}" destId="{12649817-26FE-42FF-A703-413E5AC23BB0}" srcOrd="1" destOrd="0" parTransId="{6B43D0E3-1106-49F2-AD8C-197FDFB1FF95}" sibTransId="{8D283E48-4452-4D7A-ACEF-760A2BE53D60}"/>
    <dgm:cxn modelId="{FA58D2D3-F5C8-453A-8DC7-4A01694B6598}" type="presOf" srcId="{097D233A-5BDF-4E7F-A716-4632F92A381B}" destId="{0840B6B4-588D-4BEB-8162-DA08B3CF83A6}" srcOrd="0" destOrd="0" presId="urn:microsoft.com/office/officeart/2005/8/layout/hierarchy2"/>
    <dgm:cxn modelId="{05A505A3-CE51-4453-81C9-DA2F44C57BF8}" type="presOf" srcId="{6B43D0E3-1106-49F2-AD8C-197FDFB1FF95}" destId="{193D7138-B3BB-4D43-9E95-CA09FC34A3D3}" srcOrd="0" destOrd="0" presId="urn:microsoft.com/office/officeart/2005/8/layout/hierarchy2"/>
    <dgm:cxn modelId="{D8F8A490-E227-4473-B3F4-6CE05518B10F}" type="presOf" srcId="{3B341D69-2661-4E7F-B560-5E0BA87034B2}" destId="{BD88E387-F533-4C0A-97ED-33CD476A451D}" srcOrd="0" destOrd="0" presId="urn:microsoft.com/office/officeart/2005/8/layout/hierarchy2"/>
    <dgm:cxn modelId="{0DFB8BB9-8C8C-4169-AFD3-613499A0EF73}" type="presOf" srcId="{562EFC06-1405-4543-B7E1-CA16345E1F1A}" destId="{C3D8B291-0750-4970-B146-C2F7B5C8AB65}" srcOrd="0" destOrd="0" presId="urn:microsoft.com/office/officeart/2005/8/layout/hierarchy2"/>
    <dgm:cxn modelId="{1AD8A53D-3840-4382-9A71-1B860D28E2C6}" type="presOf" srcId="{F7C82AC1-4E85-4926-9155-04FE5B041665}" destId="{8B52B8D2-67F3-4E30-8AF6-01C9489F6181}" srcOrd="1" destOrd="0" presId="urn:microsoft.com/office/officeart/2005/8/layout/hierarchy2"/>
    <dgm:cxn modelId="{4BA10687-989D-46FA-B8D2-9D3A0E62B791}" type="presOf" srcId="{F7C82AC1-4E85-4926-9155-04FE5B041665}" destId="{5795DEA5-12C7-458B-B762-C1A3235CE5B9}" srcOrd="0" destOrd="0" presId="urn:microsoft.com/office/officeart/2005/8/layout/hierarchy2"/>
    <dgm:cxn modelId="{9A65FF7F-3857-43E9-8770-6ADE75C212F5}" type="presOf" srcId="{562EFC06-1405-4543-B7E1-CA16345E1F1A}" destId="{3CAA703C-E12B-40E8-BA92-06735B8AB0B3}" srcOrd="1" destOrd="0" presId="urn:microsoft.com/office/officeart/2005/8/layout/hierarchy2"/>
    <dgm:cxn modelId="{BFD75C8B-FCE2-411D-97D2-A690E424AC8B}" type="presOf" srcId="{63921CEF-2C0B-4C3C-982D-A9730751D14C}" destId="{A3ED27F0-F2C8-4D8B-9472-258CC5D407EC}" srcOrd="0" destOrd="0" presId="urn:microsoft.com/office/officeart/2005/8/layout/hierarchy2"/>
    <dgm:cxn modelId="{63ECCDE3-1748-48D7-9FF8-08A0E5B67EB7}" type="presOf" srcId="{CDA884D4-18BA-4B53-B566-E721DDDF9763}" destId="{1DC2A00B-1D26-4EB5-8DC4-E291085465B8}" srcOrd="0" destOrd="0" presId="urn:microsoft.com/office/officeart/2005/8/layout/hierarchy2"/>
    <dgm:cxn modelId="{4D1E3CA1-4798-4AB2-AA0F-FEED69FF9EF4}" type="presOf" srcId="{DDCB7AA7-75F2-4F33-9B9B-96DACAF02CE7}" destId="{D179D86D-2C7B-4663-B37D-E9AC1ED270F3}" srcOrd="0" destOrd="0" presId="urn:microsoft.com/office/officeart/2005/8/layout/hierarchy2"/>
    <dgm:cxn modelId="{5BF98F2F-3A7A-4361-893F-975BEDF83438}" type="presOf" srcId="{6B43D0E3-1106-49F2-AD8C-197FDFB1FF95}" destId="{88BE3215-CB17-435E-A433-7171BE857125}" srcOrd="1" destOrd="0" presId="urn:microsoft.com/office/officeart/2005/8/layout/hierarchy2"/>
    <dgm:cxn modelId="{E97C5052-1135-4E9B-8194-7C98AE744C1D}" type="presOf" srcId="{12649817-26FE-42FF-A703-413E5AC23BB0}" destId="{A10D615B-6E08-4351-A366-740BAB907160}" srcOrd="0" destOrd="0" presId="urn:microsoft.com/office/officeart/2005/8/layout/hierarchy2"/>
    <dgm:cxn modelId="{035DFBBF-8F73-4E09-AA1F-970A74BC743E}" srcId="{DDCB7AA7-75F2-4F33-9B9B-96DACAF02CE7}" destId="{23914A01-A60C-4A5F-A01C-B2CB836BF6E4}" srcOrd="0" destOrd="0" parTransId="{097D233A-5BDF-4E7F-A716-4632F92A381B}" sibTransId="{A82EB718-87C7-4F07-8957-E7C1D77AF2D7}"/>
    <dgm:cxn modelId="{87C3FCB3-D222-4277-BDB9-86BFF92F248F}" type="presParOf" srcId="{1DC2A00B-1D26-4EB5-8DC4-E291085465B8}" destId="{D75AC224-9E93-4F93-9C40-11E009BD97D2}" srcOrd="0" destOrd="0" presId="urn:microsoft.com/office/officeart/2005/8/layout/hierarchy2"/>
    <dgm:cxn modelId="{5DB2C3F8-3AD7-4301-8592-29FA8E10A156}" type="presParOf" srcId="{D75AC224-9E93-4F93-9C40-11E009BD97D2}" destId="{A3ED27F0-F2C8-4D8B-9472-258CC5D407EC}" srcOrd="0" destOrd="0" presId="urn:microsoft.com/office/officeart/2005/8/layout/hierarchy2"/>
    <dgm:cxn modelId="{5DFFFDDE-F83F-449A-A94E-57816A4A8B2D}" type="presParOf" srcId="{D75AC224-9E93-4F93-9C40-11E009BD97D2}" destId="{D2A0C205-D3FB-4A0C-B239-C6FEC806A0F3}" srcOrd="1" destOrd="0" presId="urn:microsoft.com/office/officeart/2005/8/layout/hierarchy2"/>
    <dgm:cxn modelId="{F1DF5A04-FDD1-4580-84DF-3161F7CBAC21}" type="presParOf" srcId="{D2A0C205-D3FB-4A0C-B239-C6FEC806A0F3}" destId="{5795DEA5-12C7-458B-B762-C1A3235CE5B9}" srcOrd="0" destOrd="0" presId="urn:microsoft.com/office/officeart/2005/8/layout/hierarchy2"/>
    <dgm:cxn modelId="{542F241D-20B6-4A49-8D38-AA14D604248D}" type="presParOf" srcId="{5795DEA5-12C7-458B-B762-C1A3235CE5B9}" destId="{8B52B8D2-67F3-4E30-8AF6-01C9489F6181}" srcOrd="0" destOrd="0" presId="urn:microsoft.com/office/officeart/2005/8/layout/hierarchy2"/>
    <dgm:cxn modelId="{73924B50-157F-403A-9495-9CB41DD82456}" type="presParOf" srcId="{D2A0C205-D3FB-4A0C-B239-C6FEC806A0F3}" destId="{DD8015B6-4756-4223-89C8-89D1793ED052}" srcOrd="1" destOrd="0" presId="urn:microsoft.com/office/officeart/2005/8/layout/hierarchy2"/>
    <dgm:cxn modelId="{378EC152-8E04-4C46-A903-E353AD5ACEF8}" type="presParOf" srcId="{DD8015B6-4756-4223-89C8-89D1793ED052}" destId="{D179D86D-2C7B-4663-B37D-E9AC1ED270F3}" srcOrd="0" destOrd="0" presId="urn:microsoft.com/office/officeart/2005/8/layout/hierarchy2"/>
    <dgm:cxn modelId="{B34891C0-6607-4674-81C6-CF99E63CE8C2}" type="presParOf" srcId="{DD8015B6-4756-4223-89C8-89D1793ED052}" destId="{3B8C6885-76F8-4DF8-8057-16E0687D6C7E}" srcOrd="1" destOrd="0" presId="urn:microsoft.com/office/officeart/2005/8/layout/hierarchy2"/>
    <dgm:cxn modelId="{AB866B1E-B8E3-4C3C-95E2-ECD8A959FB3A}" type="presParOf" srcId="{3B8C6885-76F8-4DF8-8057-16E0687D6C7E}" destId="{0840B6B4-588D-4BEB-8162-DA08B3CF83A6}" srcOrd="0" destOrd="0" presId="urn:microsoft.com/office/officeart/2005/8/layout/hierarchy2"/>
    <dgm:cxn modelId="{3BD65551-1715-497D-8138-564CC74EA573}" type="presParOf" srcId="{0840B6B4-588D-4BEB-8162-DA08B3CF83A6}" destId="{2BD9FA8E-0F46-48B6-B739-A8BABA87EBF4}" srcOrd="0" destOrd="0" presId="urn:microsoft.com/office/officeart/2005/8/layout/hierarchy2"/>
    <dgm:cxn modelId="{1E7A2524-0F7D-485A-9B3B-070AC82C41A8}" type="presParOf" srcId="{3B8C6885-76F8-4DF8-8057-16E0687D6C7E}" destId="{A8C8EC71-7904-4A47-930A-31B14DAFE39E}" srcOrd="1" destOrd="0" presId="urn:microsoft.com/office/officeart/2005/8/layout/hierarchy2"/>
    <dgm:cxn modelId="{18833B1B-75ED-46DE-8772-70406BCF4D19}" type="presParOf" srcId="{A8C8EC71-7904-4A47-930A-31B14DAFE39E}" destId="{F8C08C87-5A9E-4DD0-9D5B-56D854B8A4F2}" srcOrd="0" destOrd="0" presId="urn:microsoft.com/office/officeart/2005/8/layout/hierarchy2"/>
    <dgm:cxn modelId="{107D1A14-578C-472B-872E-A4E3AF9F248A}" type="presParOf" srcId="{A8C8EC71-7904-4A47-930A-31B14DAFE39E}" destId="{6F3B6AFB-7C14-4A4D-918E-A5BBB4B25DD0}" srcOrd="1" destOrd="0" presId="urn:microsoft.com/office/officeart/2005/8/layout/hierarchy2"/>
    <dgm:cxn modelId="{FD7784B4-2D11-4A80-A14A-8546A0BD0E8C}" type="presParOf" srcId="{D2A0C205-D3FB-4A0C-B239-C6FEC806A0F3}" destId="{193D7138-B3BB-4D43-9E95-CA09FC34A3D3}" srcOrd="2" destOrd="0" presId="urn:microsoft.com/office/officeart/2005/8/layout/hierarchy2"/>
    <dgm:cxn modelId="{1F328153-D8C0-4A2A-BC73-196510FEB3E6}" type="presParOf" srcId="{193D7138-B3BB-4D43-9E95-CA09FC34A3D3}" destId="{88BE3215-CB17-435E-A433-7171BE857125}" srcOrd="0" destOrd="0" presId="urn:microsoft.com/office/officeart/2005/8/layout/hierarchy2"/>
    <dgm:cxn modelId="{BFD9F5F8-1D10-49F0-9284-94767D8AD7E2}" type="presParOf" srcId="{D2A0C205-D3FB-4A0C-B239-C6FEC806A0F3}" destId="{6E298928-E4FE-4F55-AE09-4FF02DCCAAFC}" srcOrd="3" destOrd="0" presId="urn:microsoft.com/office/officeart/2005/8/layout/hierarchy2"/>
    <dgm:cxn modelId="{EEECE9C5-B6E1-443B-92E8-176E5852AEE1}" type="presParOf" srcId="{6E298928-E4FE-4F55-AE09-4FF02DCCAAFC}" destId="{A10D615B-6E08-4351-A366-740BAB907160}" srcOrd="0" destOrd="0" presId="urn:microsoft.com/office/officeart/2005/8/layout/hierarchy2"/>
    <dgm:cxn modelId="{176A904E-6B9C-4F4B-AF09-5E068529548D}" type="presParOf" srcId="{6E298928-E4FE-4F55-AE09-4FF02DCCAAFC}" destId="{6F21ECC6-BBC0-4885-87CB-85091FDF2A3C}" srcOrd="1" destOrd="0" presId="urn:microsoft.com/office/officeart/2005/8/layout/hierarchy2"/>
    <dgm:cxn modelId="{4E88C3C9-6F1B-4755-BB09-06BF2FA667BD}" type="presParOf" srcId="{6F21ECC6-BBC0-4885-87CB-85091FDF2A3C}" destId="{BD88E387-F533-4C0A-97ED-33CD476A451D}" srcOrd="0" destOrd="0" presId="urn:microsoft.com/office/officeart/2005/8/layout/hierarchy2"/>
    <dgm:cxn modelId="{652FE2E0-4A96-454E-934D-14E66FFCB1F1}" type="presParOf" srcId="{BD88E387-F533-4C0A-97ED-33CD476A451D}" destId="{31070386-9A10-4E11-8B0B-8992D1E25D89}" srcOrd="0" destOrd="0" presId="urn:microsoft.com/office/officeart/2005/8/layout/hierarchy2"/>
    <dgm:cxn modelId="{7B1BFC7A-C388-49B9-8114-CEB22D374232}" type="presParOf" srcId="{6F21ECC6-BBC0-4885-87CB-85091FDF2A3C}" destId="{E36DCBE7-9741-46C3-872A-557CEC6E40E3}" srcOrd="1" destOrd="0" presId="urn:microsoft.com/office/officeart/2005/8/layout/hierarchy2"/>
    <dgm:cxn modelId="{1C725CD8-CB6D-47C5-9E63-150A877DEAEE}" type="presParOf" srcId="{E36DCBE7-9741-46C3-872A-557CEC6E40E3}" destId="{1F86DD87-EF6B-44A8-B827-11920EB9836A}" srcOrd="0" destOrd="0" presId="urn:microsoft.com/office/officeart/2005/8/layout/hierarchy2"/>
    <dgm:cxn modelId="{E107A1B9-4A3D-4052-B576-0A057136740E}" type="presParOf" srcId="{E36DCBE7-9741-46C3-872A-557CEC6E40E3}" destId="{4FD2A0B7-2916-47EF-991E-42079F27F331}" srcOrd="1" destOrd="0" presId="urn:microsoft.com/office/officeart/2005/8/layout/hierarchy2"/>
    <dgm:cxn modelId="{F140A723-5364-4C64-BB28-8C88C01351B6}" type="presParOf" srcId="{6F21ECC6-BBC0-4885-87CB-85091FDF2A3C}" destId="{C3D8B291-0750-4970-B146-C2F7B5C8AB65}" srcOrd="2" destOrd="0" presId="urn:microsoft.com/office/officeart/2005/8/layout/hierarchy2"/>
    <dgm:cxn modelId="{A9AEF3B7-1BEF-40F9-A1EB-3A727291309E}" type="presParOf" srcId="{C3D8B291-0750-4970-B146-C2F7B5C8AB65}" destId="{3CAA703C-E12B-40E8-BA92-06735B8AB0B3}" srcOrd="0" destOrd="0" presId="urn:microsoft.com/office/officeart/2005/8/layout/hierarchy2"/>
    <dgm:cxn modelId="{5CF1A4A9-DAF6-4609-89B9-9F2148150911}" type="presParOf" srcId="{6F21ECC6-BBC0-4885-87CB-85091FDF2A3C}" destId="{A912127B-0D98-455B-903C-0A0A7A7AA320}" srcOrd="3" destOrd="0" presId="urn:microsoft.com/office/officeart/2005/8/layout/hierarchy2"/>
    <dgm:cxn modelId="{5F736450-9407-4093-B16B-A8F71B39DAF0}" type="presParOf" srcId="{A912127B-0D98-455B-903C-0A0A7A7AA320}" destId="{5FC172FC-CC07-4908-909A-C8C6745D3F09}" srcOrd="0" destOrd="0" presId="urn:microsoft.com/office/officeart/2005/8/layout/hierarchy2"/>
    <dgm:cxn modelId="{13AEB044-E0EA-478C-93D6-9EBD965F6385}" type="presParOf" srcId="{A912127B-0D98-455B-903C-0A0A7A7AA320}" destId="{E6B43AD6-3DB9-4780-A6EC-50775302F31B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0CEDFE33-FB57-4BB0-92B0-A8CBE67B15E3}">
      <dsp:nvSpPr>
        <dsp:cNvPr id="0" name=""/>
        <dsp:cNvSpPr/>
      </dsp:nvSpPr>
      <dsp:spPr>
        <a:xfrm>
          <a:off x="76209" y="0"/>
          <a:ext cx="5072080" cy="2126409"/>
        </a:xfrm>
        <a:prstGeom prst="rightArrow">
          <a:avLst/>
        </a:prstGeom>
        <a:gradFill rotWithShape="0">
          <a:gsLst>
            <a:gs pos="0">
              <a:schemeClr val="accent2">
                <a:tint val="4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tint val="4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tint val="4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F8585643-CEB4-4D27-92C4-79B78361C599}">
      <dsp:nvSpPr>
        <dsp:cNvPr id="0" name=""/>
        <dsp:cNvSpPr/>
      </dsp:nvSpPr>
      <dsp:spPr>
        <a:xfrm>
          <a:off x="228603" y="678613"/>
          <a:ext cx="1675744" cy="850563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err="1" smtClean="0"/>
            <a:t>Atención</a:t>
          </a:r>
          <a:r>
            <a:rPr lang="en-US" sz="2300" kern="1200" dirty="0" smtClean="0"/>
            <a:t> </a:t>
          </a:r>
          <a:endParaRPr lang="en-US" sz="2300" kern="1200" dirty="0"/>
        </a:p>
      </dsp:txBody>
      <dsp:txXfrm>
        <a:off x="228603" y="678613"/>
        <a:ext cx="1675744" cy="850563"/>
      </dsp:txXfrm>
    </dsp:sp>
    <dsp:sp modelId="{EDBF65E7-0A29-4C60-B031-AA88DA9841A7}">
      <dsp:nvSpPr>
        <dsp:cNvPr id="0" name=""/>
        <dsp:cNvSpPr/>
      </dsp:nvSpPr>
      <dsp:spPr>
        <a:xfrm>
          <a:off x="1799077" y="685800"/>
          <a:ext cx="1675744" cy="850563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err="1" smtClean="0"/>
            <a:t>Constante</a:t>
          </a:r>
          <a:endParaRPr lang="en-US" sz="2300" kern="1200" dirty="0"/>
        </a:p>
      </dsp:txBody>
      <dsp:txXfrm>
        <a:off x="1799077" y="685800"/>
        <a:ext cx="1675744" cy="850563"/>
      </dsp:txXfrm>
    </dsp:sp>
    <dsp:sp modelId="{CA18077A-53E1-4394-8C9B-77C7F9DD58EE}">
      <dsp:nvSpPr>
        <dsp:cNvPr id="0" name=""/>
        <dsp:cNvSpPr/>
      </dsp:nvSpPr>
      <dsp:spPr>
        <a:xfrm>
          <a:off x="3353464" y="685800"/>
          <a:ext cx="1675744" cy="850563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err="1" smtClean="0"/>
            <a:t>Consistente</a:t>
          </a:r>
          <a:endParaRPr lang="en-US" sz="2300" kern="1200" dirty="0"/>
        </a:p>
      </dsp:txBody>
      <dsp:txXfrm>
        <a:off x="3353464" y="685800"/>
        <a:ext cx="1675744" cy="850563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3872A458-4D2A-4F8B-BE3E-C0FFC34D2033}">
      <dsp:nvSpPr>
        <dsp:cNvPr id="0" name=""/>
        <dsp:cNvSpPr/>
      </dsp:nvSpPr>
      <dsp:spPr>
        <a:xfrm>
          <a:off x="2177839" y="381"/>
          <a:ext cx="1873671" cy="1217886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dirty="0" err="1" smtClean="0">
              <a:latin typeface="Frutiger-Cn" pitchFamily="34" charset="0"/>
              <a:cs typeface="Times New Roman" pitchFamily="18" charset="0"/>
            </a:rPr>
            <a:t>Hacer</a:t>
          </a:r>
          <a:r>
            <a:rPr lang="en-US" sz="1200" b="1" kern="1200" dirty="0" smtClean="0">
              <a:latin typeface="Frutiger-Cn" pitchFamily="34" charset="0"/>
              <a:cs typeface="Times New Roman" pitchFamily="18" charset="0"/>
            </a:rPr>
            <a:t> lo </a:t>
          </a:r>
          <a:r>
            <a:rPr lang="en-US" sz="1200" b="1" kern="1200" dirty="0" err="1" smtClean="0">
              <a:latin typeface="Frutiger-Cn" pitchFamily="34" charset="0"/>
              <a:cs typeface="Times New Roman" pitchFamily="18" charset="0"/>
            </a:rPr>
            <a:t>que</a:t>
          </a:r>
          <a:r>
            <a:rPr lang="en-US" sz="1200" b="1" kern="1200" dirty="0" smtClean="0">
              <a:latin typeface="Frutiger-Cn" pitchFamily="34" charset="0"/>
              <a:cs typeface="Times New Roman" pitchFamily="18" charset="0"/>
            </a:rPr>
            <a:t> dices –</a:t>
          </a:r>
          <a:r>
            <a:rPr lang="en-US" sz="1200" b="1" kern="1200" dirty="0" err="1" smtClean="0">
              <a:latin typeface="Frutiger-Cn" pitchFamily="34" charset="0"/>
              <a:cs typeface="Times New Roman" pitchFamily="18" charset="0"/>
            </a:rPr>
            <a:t>Cumplir</a:t>
          </a:r>
          <a:r>
            <a:rPr lang="en-US" sz="1200" b="1" kern="1200" dirty="0" smtClean="0">
              <a:latin typeface="Frutiger-Cn" pitchFamily="34" charset="0"/>
              <a:cs typeface="Times New Roman" pitchFamily="18" charset="0"/>
            </a:rPr>
            <a:t> </a:t>
          </a:r>
          <a:r>
            <a:rPr lang="en-US" sz="1200" b="1" kern="1200" dirty="0" err="1" smtClean="0">
              <a:latin typeface="Frutiger-Cn" pitchFamily="34" charset="0"/>
              <a:cs typeface="Times New Roman" pitchFamily="18" charset="0"/>
            </a:rPr>
            <a:t>tus</a:t>
          </a:r>
          <a:r>
            <a:rPr lang="en-US" sz="1200" b="1" kern="1200" dirty="0" smtClean="0">
              <a:latin typeface="Frutiger-Cn" pitchFamily="34" charset="0"/>
              <a:cs typeface="Times New Roman" pitchFamily="18" charset="0"/>
            </a:rPr>
            <a:t> </a:t>
          </a:r>
          <a:r>
            <a:rPr lang="en-US" sz="1200" b="1" kern="1200" dirty="0" err="1" smtClean="0">
              <a:latin typeface="Frutiger-Cn" pitchFamily="34" charset="0"/>
              <a:cs typeface="Times New Roman" pitchFamily="18" charset="0"/>
            </a:rPr>
            <a:t>promesas</a:t>
          </a:r>
          <a:r>
            <a:rPr lang="en-US" sz="1200" b="1" kern="1200" dirty="0" smtClean="0">
              <a:latin typeface="Frutiger-Cn" pitchFamily="34" charset="0"/>
              <a:cs typeface="Times New Roman" pitchFamily="18" charset="0"/>
            </a:rPr>
            <a:t>, </a:t>
          </a:r>
          <a:r>
            <a:rPr lang="en-US" sz="1200" b="1" kern="1200" dirty="0" err="1" smtClean="0">
              <a:latin typeface="Frutiger-Cn" pitchFamily="34" charset="0"/>
              <a:cs typeface="Times New Roman" pitchFamily="18" charset="0"/>
            </a:rPr>
            <a:t>dando</a:t>
          </a:r>
          <a:r>
            <a:rPr lang="en-US" sz="1200" b="1" kern="1200" dirty="0" smtClean="0">
              <a:latin typeface="Frutiger-Cn" pitchFamily="34" charset="0"/>
              <a:cs typeface="Times New Roman" pitchFamily="18" charset="0"/>
            </a:rPr>
            <a:t> </a:t>
          </a:r>
          <a:r>
            <a:rPr lang="en-US" sz="1200" b="1" kern="1200" dirty="0" err="1" smtClean="0">
              <a:latin typeface="Frutiger-Cn" pitchFamily="34" charset="0"/>
              <a:cs typeface="Times New Roman" pitchFamily="18" charset="0"/>
            </a:rPr>
            <a:t>cada</a:t>
          </a:r>
          <a:r>
            <a:rPr lang="en-US" sz="1200" b="1" kern="1200" dirty="0" smtClean="0">
              <a:latin typeface="Frutiger-Cn" pitchFamily="34" charset="0"/>
              <a:cs typeface="Times New Roman" pitchFamily="18" charset="0"/>
            </a:rPr>
            <a:t> </a:t>
          </a:r>
          <a:r>
            <a:rPr lang="en-US" sz="1200" b="1" kern="1200" dirty="0" err="1" smtClean="0">
              <a:latin typeface="Frutiger-Cn" pitchFamily="34" charset="0"/>
              <a:cs typeface="Times New Roman" pitchFamily="18" charset="0"/>
            </a:rPr>
            <a:t>vez</a:t>
          </a:r>
          <a:r>
            <a:rPr lang="en-US" sz="1200" b="1" kern="1200" dirty="0" smtClean="0">
              <a:latin typeface="Frutiger-Cn" pitchFamily="34" charset="0"/>
              <a:cs typeface="Times New Roman" pitchFamily="18" charset="0"/>
            </a:rPr>
            <a:t> el SERVICIO </a:t>
          </a:r>
          <a:r>
            <a:rPr lang="en-US" sz="1200" b="1" kern="1200" dirty="0" err="1" smtClean="0">
              <a:latin typeface="Frutiger-Cn" pitchFamily="34" charset="0"/>
              <a:cs typeface="Times New Roman" pitchFamily="18" charset="0"/>
            </a:rPr>
            <a:t>correcto</a:t>
          </a:r>
          <a:r>
            <a:rPr lang="en-US" sz="1200" b="1" kern="1200" dirty="0" smtClean="0">
              <a:latin typeface="Frutiger-Cn" pitchFamily="34" charset="0"/>
              <a:cs typeface="Times New Roman" pitchFamily="18" charset="0"/>
            </a:rPr>
            <a:t> en el </a:t>
          </a:r>
          <a:r>
            <a:rPr lang="en-US" sz="1200" b="1" kern="1200" dirty="0" err="1" smtClean="0">
              <a:latin typeface="Frutiger-Cn" pitchFamily="34" charset="0"/>
              <a:cs typeface="Times New Roman" pitchFamily="18" charset="0"/>
            </a:rPr>
            <a:t>tiempo</a:t>
          </a:r>
          <a:r>
            <a:rPr lang="en-US" sz="1200" b="1" kern="1200" dirty="0" smtClean="0">
              <a:latin typeface="Frutiger-Cn" pitchFamily="34" charset="0"/>
              <a:cs typeface="Times New Roman" pitchFamily="18" charset="0"/>
            </a:rPr>
            <a:t> </a:t>
          </a:r>
          <a:r>
            <a:rPr lang="en-US" sz="1200" b="1" kern="1200" dirty="0" err="1" smtClean="0">
              <a:latin typeface="Frutiger-Cn" pitchFamily="34" charset="0"/>
              <a:cs typeface="Times New Roman" pitchFamily="18" charset="0"/>
            </a:rPr>
            <a:t>correcto</a:t>
          </a:r>
          <a:r>
            <a:rPr lang="en-US" sz="1200" b="1" kern="1200" dirty="0" smtClean="0">
              <a:latin typeface="Frutiger-Cn" pitchFamily="34" charset="0"/>
              <a:cs typeface="Times New Roman" pitchFamily="18" charset="0"/>
            </a:rPr>
            <a:t>. </a:t>
          </a:r>
          <a:endParaRPr lang="en-US" sz="1200" kern="1200" dirty="0"/>
        </a:p>
      </dsp:txBody>
      <dsp:txXfrm>
        <a:off x="2177839" y="381"/>
        <a:ext cx="1873671" cy="1217886"/>
      </dsp:txXfrm>
    </dsp:sp>
    <dsp:sp modelId="{41D0C88B-FCC1-473C-8BAA-3819531AEFB2}">
      <dsp:nvSpPr>
        <dsp:cNvPr id="0" name=""/>
        <dsp:cNvSpPr/>
      </dsp:nvSpPr>
      <dsp:spPr>
        <a:xfrm>
          <a:off x="1245143" y="678163"/>
          <a:ext cx="4028533" cy="4028533"/>
        </a:xfrm>
        <a:custGeom>
          <a:avLst/>
          <a:gdLst/>
          <a:ahLst/>
          <a:cxnLst/>
          <a:rect l="0" t="0" r="0" b="0"/>
          <a:pathLst>
            <a:path>
              <a:moveTo>
                <a:pt x="3072351" y="300286"/>
              </a:moveTo>
              <a:arcTo wR="2014266" hR="2014266" stAng="18101288" swAng="1598817"/>
            </a:path>
          </a:pathLst>
        </a:custGeom>
        <a:noFill/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EC450D3-2F3D-4808-8531-8422044D9571}">
      <dsp:nvSpPr>
        <dsp:cNvPr id="0" name=""/>
        <dsp:cNvSpPr/>
      </dsp:nvSpPr>
      <dsp:spPr>
        <a:xfrm>
          <a:off x="4298522" y="1901079"/>
          <a:ext cx="1873671" cy="1217886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dirty="0" err="1" smtClean="0">
              <a:latin typeface="Frutiger-Cn" pitchFamily="34" charset="0"/>
              <a:cs typeface="Times New Roman" pitchFamily="18" charset="0"/>
            </a:rPr>
            <a:t>Hacer</a:t>
          </a:r>
          <a:r>
            <a:rPr lang="en-US" sz="1200" b="1" kern="1200" dirty="0" smtClean="0">
              <a:latin typeface="Frutiger-Cn" pitchFamily="34" charset="0"/>
              <a:cs typeface="Times New Roman" pitchFamily="18" charset="0"/>
            </a:rPr>
            <a:t> </a:t>
          </a:r>
          <a:r>
            <a:rPr lang="en-US" sz="1200" b="1" kern="1200" dirty="0" err="1" smtClean="0">
              <a:latin typeface="Frutiger-Cn" pitchFamily="34" charset="0"/>
              <a:cs typeface="Times New Roman" pitchFamily="18" charset="0"/>
            </a:rPr>
            <a:t>que</a:t>
          </a:r>
          <a:r>
            <a:rPr lang="en-US" sz="1200" b="1" kern="1200" dirty="0" smtClean="0">
              <a:latin typeface="Frutiger-Cn" pitchFamily="34" charset="0"/>
              <a:cs typeface="Times New Roman" pitchFamily="18" charset="0"/>
            </a:rPr>
            <a:t> la </a:t>
          </a:r>
          <a:r>
            <a:rPr lang="en-US" sz="1200" b="1" kern="1200" dirty="0" err="1" smtClean="0">
              <a:latin typeface="Frutiger-Cn" pitchFamily="34" charset="0"/>
              <a:cs typeface="Times New Roman" pitchFamily="18" charset="0"/>
            </a:rPr>
            <a:t>experiencia</a:t>
          </a:r>
          <a:r>
            <a:rPr lang="en-US" sz="1200" b="1" kern="1200" dirty="0" smtClean="0">
              <a:latin typeface="Frutiger-Cn" pitchFamily="34" charset="0"/>
              <a:cs typeface="Times New Roman" pitchFamily="18" charset="0"/>
            </a:rPr>
            <a:t> se </a:t>
          </a:r>
          <a:r>
            <a:rPr lang="en-US" sz="1200" b="1" kern="1200" dirty="0" err="1" smtClean="0">
              <a:latin typeface="Frutiger-Cn" pitchFamily="34" charset="0"/>
              <a:cs typeface="Times New Roman" pitchFamily="18" charset="0"/>
            </a:rPr>
            <a:t>sienta</a:t>
          </a:r>
          <a:r>
            <a:rPr lang="en-US" sz="1200" b="1" kern="1200" dirty="0" smtClean="0">
              <a:latin typeface="Frutiger-Cn" pitchFamily="34" charset="0"/>
              <a:cs typeface="Times New Roman" pitchFamily="18" charset="0"/>
            </a:rPr>
            <a:t> </a:t>
          </a:r>
          <a:r>
            <a:rPr lang="en-US" sz="1200" b="1" kern="1200" dirty="0" err="1" smtClean="0">
              <a:latin typeface="Frutiger-Cn" pitchFamily="34" charset="0"/>
              <a:cs typeface="Times New Roman" pitchFamily="18" charset="0"/>
            </a:rPr>
            <a:t>como</a:t>
          </a:r>
          <a:r>
            <a:rPr lang="en-US" sz="1200" b="1" kern="1200" dirty="0" smtClean="0">
              <a:latin typeface="Frutiger-Cn" pitchFamily="34" charset="0"/>
              <a:cs typeface="Times New Roman" pitchFamily="18" charset="0"/>
            </a:rPr>
            <a:t> </a:t>
          </a:r>
          <a:r>
            <a:rPr lang="en-US" sz="1200" b="1" kern="1200" dirty="0" err="1" smtClean="0">
              <a:latin typeface="Frutiger-Cn" pitchFamily="34" charset="0"/>
              <a:cs typeface="Times New Roman" pitchFamily="18" charset="0"/>
            </a:rPr>
            <a:t>algo</a:t>
          </a:r>
          <a:r>
            <a:rPr lang="en-US" sz="1200" b="1" kern="1200" dirty="0" smtClean="0">
              <a:latin typeface="Frutiger-Cn" pitchFamily="34" charset="0"/>
              <a:cs typeface="Times New Roman" pitchFamily="18" charset="0"/>
            </a:rPr>
            <a:t> personal. </a:t>
          </a:r>
          <a:r>
            <a:rPr lang="en-US" sz="1200" b="1" kern="1200" dirty="0" err="1" smtClean="0">
              <a:latin typeface="Frutiger-Cn" pitchFamily="34" charset="0"/>
              <a:cs typeface="Times New Roman" pitchFamily="18" charset="0"/>
            </a:rPr>
            <a:t>Ver</a:t>
          </a:r>
          <a:r>
            <a:rPr lang="en-US" sz="1200" b="1" kern="1200" dirty="0" smtClean="0">
              <a:latin typeface="Frutiger-Cn" pitchFamily="34" charset="0"/>
              <a:cs typeface="Times New Roman" pitchFamily="18" charset="0"/>
            </a:rPr>
            <a:t> a los </a:t>
          </a:r>
          <a:r>
            <a:rPr lang="en-US" sz="1200" b="1" kern="1200" dirty="0" err="1" smtClean="0">
              <a:latin typeface="Frutiger-Cn" pitchFamily="34" charset="0"/>
              <a:cs typeface="Times New Roman" pitchFamily="18" charset="0"/>
            </a:rPr>
            <a:t>clientes</a:t>
          </a:r>
          <a:r>
            <a:rPr lang="en-US" sz="1200" b="1" kern="1200" dirty="0" smtClean="0">
              <a:latin typeface="Frutiger-Cn" pitchFamily="34" charset="0"/>
              <a:cs typeface="Times New Roman" pitchFamily="18" charset="0"/>
            </a:rPr>
            <a:t> </a:t>
          </a:r>
          <a:r>
            <a:rPr lang="en-US" sz="1200" b="1" kern="1200" dirty="0" err="1" smtClean="0">
              <a:latin typeface="Frutiger-Cn" pitchFamily="34" charset="0"/>
              <a:cs typeface="Times New Roman" pitchFamily="18" charset="0"/>
            </a:rPr>
            <a:t>como</a:t>
          </a:r>
          <a:r>
            <a:rPr lang="en-US" sz="1200" b="1" kern="1200" dirty="0" smtClean="0">
              <a:latin typeface="Frutiger-Cn" pitchFamily="34" charset="0"/>
              <a:cs typeface="Times New Roman" pitchFamily="18" charset="0"/>
            </a:rPr>
            <a:t> </a:t>
          </a:r>
          <a:r>
            <a:rPr lang="en-US" sz="1200" b="1" kern="1200" dirty="0" err="1" smtClean="0">
              <a:latin typeface="Frutiger-Cn" pitchFamily="34" charset="0"/>
              <a:cs typeface="Times New Roman" pitchFamily="18" charset="0"/>
            </a:rPr>
            <a:t>individuos</a:t>
          </a:r>
          <a:r>
            <a:rPr lang="en-US" sz="1200" b="1" kern="1200" dirty="0" smtClean="0">
              <a:latin typeface="Frutiger-Cn" pitchFamily="34" charset="0"/>
              <a:cs typeface="Times New Roman" pitchFamily="18" charset="0"/>
            </a:rPr>
            <a:t>. </a:t>
          </a:r>
          <a:endParaRPr lang="en-US" sz="1200" kern="1200" dirty="0"/>
        </a:p>
      </dsp:txBody>
      <dsp:txXfrm>
        <a:off x="4298522" y="1901079"/>
        <a:ext cx="1873671" cy="1217886"/>
      </dsp:txXfrm>
    </dsp:sp>
    <dsp:sp modelId="{50A9DE7D-2632-4978-A9BE-7B079F47264C}">
      <dsp:nvSpPr>
        <dsp:cNvPr id="0" name=""/>
        <dsp:cNvSpPr/>
      </dsp:nvSpPr>
      <dsp:spPr>
        <a:xfrm>
          <a:off x="1230018" y="547028"/>
          <a:ext cx="4028533" cy="4028533"/>
        </a:xfrm>
        <a:custGeom>
          <a:avLst/>
          <a:gdLst/>
          <a:ahLst/>
          <a:cxnLst/>
          <a:rect l="0" t="0" r="0" b="0"/>
          <a:pathLst>
            <a:path>
              <a:moveTo>
                <a:pt x="3827544" y="2891358"/>
              </a:moveTo>
              <a:arcTo wR="2014266" hR="2014266" stAng="1548798" swAng="1849260"/>
            </a:path>
          </a:pathLst>
        </a:custGeom>
        <a:noFill/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46B59F5-2E7E-4E29-A1EA-A61EF3095E32}">
      <dsp:nvSpPr>
        <dsp:cNvPr id="0" name=""/>
        <dsp:cNvSpPr/>
      </dsp:nvSpPr>
      <dsp:spPr>
        <a:xfrm>
          <a:off x="2177839" y="4028914"/>
          <a:ext cx="1873671" cy="1217886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dirty="0" err="1" smtClean="0">
              <a:latin typeface="Frutiger-Cn" pitchFamily="34" charset="0"/>
              <a:cs typeface="Times New Roman" pitchFamily="18" charset="0"/>
            </a:rPr>
            <a:t>Caminar</a:t>
          </a:r>
          <a:r>
            <a:rPr lang="en-US" sz="1200" b="1" kern="1200" dirty="0" smtClean="0">
              <a:latin typeface="Frutiger-Cn" pitchFamily="34" charset="0"/>
              <a:cs typeface="Times New Roman" pitchFamily="18" charset="0"/>
            </a:rPr>
            <a:t> la </a:t>
          </a:r>
          <a:r>
            <a:rPr lang="en-US" sz="1200" b="1" kern="1200" dirty="0" err="1" smtClean="0">
              <a:latin typeface="Frutiger-Cn" pitchFamily="34" charset="0"/>
              <a:cs typeface="Times New Roman" pitchFamily="18" charset="0"/>
            </a:rPr>
            <a:t>milla</a:t>
          </a:r>
          <a:r>
            <a:rPr lang="en-US" sz="1200" b="1" kern="1200" dirty="0" smtClean="0">
              <a:latin typeface="Frutiger-Cn" pitchFamily="34" charset="0"/>
              <a:cs typeface="Times New Roman" pitchFamily="18" charset="0"/>
            </a:rPr>
            <a:t> extra –</a:t>
          </a:r>
          <a:r>
            <a:rPr lang="en-US" sz="1200" b="1" kern="1200" dirty="0" err="1" smtClean="0">
              <a:latin typeface="Frutiger-Cn" pitchFamily="34" charset="0"/>
              <a:cs typeface="Times New Roman" pitchFamily="18" charset="0"/>
            </a:rPr>
            <a:t>añadir</a:t>
          </a:r>
          <a:r>
            <a:rPr lang="en-US" sz="1200" b="1" kern="1200" dirty="0" smtClean="0">
              <a:latin typeface="Frutiger-Cn" pitchFamily="34" charset="0"/>
              <a:cs typeface="Times New Roman" pitchFamily="18" charset="0"/>
            </a:rPr>
            <a:t> </a:t>
          </a:r>
          <a:r>
            <a:rPr lang="en-US" sz="1200" b="1" kern="1200" dirty="0" err="1" smtClean="0">
              <a:latin typeface="Frutiger-Cn" pitchFamily="34" charset="0"/>
              <a:cs typeface="Times New Roman" pitchFamily="18" charset="0"/>
            </a:rPr>
            <a:t>esos</a:t>
          </a:r>
          <a:r>
            <a:rPr lang="en-US" sz="1200" b="1" kern="1200" dirty="0" smtClean="0">
              <a:latin typeface="Frutiger-Cn" pitchFamily="34" charset="0"/>
              <a:cs typeface="Times New Roman" pitchFamily="18" charset="0"/>
            </a:rPr>
            <a:t> toques extra </a:t>
          </a:r>
          <a:r>
            <a:rPr lang="en-US" sz="1200" b="1" kern="1200" dirty="0" err="1" smtClean="0">
              <a:latin typeface="Frutiger-Cn" pitchFamily="34" charset="0"/>
              <a:cs typeface="Times New Roman" pitchFamily="18" charset="0"/>
            </a:rPr>
            <a:t>que</a:t>
          </a:r>
          <a:r>
            <a:rPr lang="en-US" sz="1200" b="1" kern="1200" dirty="0" smtClean="0">
              <a:latin typeface="Frutiger-Cn" pitchFamily="34" charset="0"/>
              <a:cs typeface="Times New Roman" pitchFamily="18" charset="0"/>
            </a:rPr>
            <a:t> </a:t>
          </a:r>
          <a:r>
            <a:rPr lang="en-US" sz="1200" b="1" kern="1200" dirty="0" err="1" smtClean="0">
              <a:latin typeface="Frutiger-Cn" pitchFamily="34" charset="0"/>
              <a:cs typeface="Times New Roman" pitchFamily="18" charset="0"/>
            </a:rPr>
            <a:t>hacen</a:t>
          </a:r>
          <a:r>
            <a:rPr lang="en-US" sz="1200" b="1" kern="1200" dirty="0" smtClean="0">
              <a:latin typeface="Frutiger-Cn" pitchFamily="34" charset="0"/>
              <a:cs typeface="Times New Roman" pitchFamily="18" charset="0"/>
            </a:rPr>
            <a:t> </a:t>
          </a:r>
          <a:r>
            <a:rPr lang="en-US" sz="1200" b="1" kern="1200" dirty="0" err="1" smtClean="0">
              <a:latin typeface="Frutiger-Cn" pitchFamily="34" charset="0"/>
              <a:cs typeface="Times New Roman" pitchFamily="18" charset="0"/>
            </a:rPr>
            <a:t>una</a:t>
          </a:r>
          <a:r>
            <a:rPr lang="en-US" sz="1200" b="1" kern="1200" dirty="0" smtClean="0">
              <a:latin typeface="Frutiger-Cn" pitchFamily="34" charset="0"/>
              <a:cs typeface="Times New Roman" pitchFamily="18" charset="0"/>
            </a:rPr>
            <a:t> </a:t>
          </a:r>
          <a:r>
            <a:rPr lang="en-US" sz="1200" b="1" kern="1200" dirty="0" err="1" smtClean="0">
              <a:latin typeface="Frutiger-Cn" pitchFamily="34" charset="0"/>
              <a:cs typeface="Times New Roman" pitchFamily="18" charset="0"/>
            </a:rPr>
            <a:t>diferencia</a:t>
          </a:r>
          <a:endParaRPr lang="en-US" sz="1200" kern="1200" dirty="0"/>
        </a:p>
      </dsp:txBody>
      <dsp:txXfrm>
        <a:off x="2177839" y="4028914"/>
        <a:ext cx="1873671" cy="1217886"/>
      </dsp:txXfrm>
    </dsp:sp>
    <dsp:sp modelId="{A10500D3-2298-4D64-9936-E19E950E7FDD}">
      <dsp:nvSpPr>
        <dsp:cNvPr id="0" name=""/>
        <dsp:cNvSpPr/>
      </dsp:nvSpPr>
      <dsp:spPr>
        <a:xfrm>
          <a:off x="1100408" y="609324"/>
          <a:ext cx="4028533" cy="4028533"/>
        </a:xfrm>
        <a:custGeom>
          <a:avLst/>
          <a:gdLst/>
          <a:ahLst/>
          <a:cxnLst/>
          <a:rect l="0" t="0" r="0" b="0"/>
          <a:pathLst>
            <a:path>
              <a:moveTo>
                <a:pt x="818135" y="3634927"/>
              </a:moveTo>
              <a:arcTo wR="2014266" hR="2014266" stAng="7585753" swAng="1635693"/>
            </a:path>
          </a:pathLst>
        </a:custGeom>
        <a:noFill/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8DE1AAA-0A3C-4B3B-85F6-0D4FB9CA7CEC}">
      <dsp:nvSpPr>
        <dsp:cNvPr id="0" name=""/>
        <dsp:cNvSpPr/>
      </dsp:nvSpPr>
      <dsp:spPr>
        <a:xfrm>
          <a:off x="163572" y="2014647"/>
          <a:ext cx="1873671" cy="1217886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dirty="0" smtClean="0">
              <a:latin typeface="Frutiger-Cn" pitchFamily="34" charset="0"/>
              <a:cs typeface="Times New Roman" pitchFamily="18" charset="0"/>
            </a:rPr>
            <a:t>Resolver </a:t>
          </a:r>
          <a:r>
            <a:rPr lang="en-US" sz="1200" b="1" kern="1200" dirty="0" err="1" smtClean="0">
              <a:latin typeface="Frutiger-Cn" pitchFamily="34" charset="0"/>
              <a:cs typeface="Times New Roman" pitchFamily="18" charset="0"/>
            </a:rPr>
            <a:t>voluntariamente</a:t>
          </a:r>
          <a:r>
            <a:rPr lang="en-US" sz="1200" b="1" kern="1200" dirty="0" smtClean="0">
              <a:latin typeface="Frutiger-Cn" pitchFamily="34" charset="0"/>
              <a:cs typeface="Times New Roman" pitchFamily="18" charset="0"/>
            </a:rPr>
            <a:t> los </a:t>
          </a:r>
          <a:r>
            <a:rPr lang="en-US" sz="1200" b="1" kern="1200" dirty="0" err="1" smtClean="0">
              <a:latin typeface="Frutiger-Cn" pitchFamily="34" charset="0"/>
              <a:cs typeface="Times New Roman" pitchFamily="18" charset="0"/>
            </a:rPr>
            <a:t>problemas</a:t>
          </a:r>
          <a:r>
            <a:rPr lang="en-US" sz="1200" b="1" kern="1200" dirty="0" smtClean="0">
              <a:latin typeface="Frutiger-Cn" pitchFamily="34" charset="0"/>
              <a:cs typeface="Times New Roman" pitchFamily="18" charset="0"/>
            </a:rPr>
            <a:t> –</a:t>
          </a:r>
          <a:r>
            <a:rPr lang="en-US" sz="1200" b="1" kern="1200" dirty="0" err="1" smtClean="0">
              <a:latin typeface="Frutiger-Cn" pitchFamily="34" charset="0"/>
              <a:cs typeface="Times New Roman" pitchFamily="18" charset="0"/>
            </a:rPr>
            <a:t>tomar</a:t>
          </a:r>
          <a:r>
            <a:rPr lang="en-US" sz="1200" b="1" kern="1200" dirty="0" smtClean="0">
              <a:latin typeface="Frutiger-Cn" pitchFamily="34" charset="0"/>
              <a:cs typeface="Times New Roman" pitchFamily="18" charset="0"/>
            </a:rPr>
            <a:t> </a:t>
          </a:r>
          <a:r>
            <a:rPr lang="en-US" sz="1200" b="1" kern="1200" dirty="0" err="1" smtClean="0">
              <a:latin typeface="Frutiger-Cn" pitchFamily="34" charset="0"/>
              <a:cs typeface="Times New Roman" pitchFamily="18" charset="0"/>
            </a:rPr>
            <a:t>responsabilidad</a:t>
          </a:r>
          <a:r>
            <a:rPr lang="en-US" sz="1200" b="1" kern="1200" dirty="0" smtClean="0">
              <a:latin typeface="Frutiger-Cn" pitchFamily="34" charset="0"/>
              <a:cs typeface="Times New Roman" pitchFamily="18" charset="0"/>
            </a:rPr>
            <a:t> y </a:t>
          </a:r>
          <a:r>
            <a:rPr lang="en-US" sz="1200" b="1" kern="1200" dirty="0" err="1" smtClean="0">
              <a:latin typeface="Frutiger-Cn" pitchFamily="34" charset="0"/>
              <a:cs typeface="Times New Roman" pitchFamily="18" charset="0"/>
            </a:rPr>
            <a:t>llegar</a:t>
          </a:r>
          <a:r>
            <a:rPr lang="en-US" sz="1200" b="1" kern="1200" dirty="0" smtClean="0">
              <a:latin typeface="Frutiger-Cn" pitchFamily="34" charset="0"/>
              <a:cs typeface="Times New Roman" pitchFamily="18" charset="0"/>
            </a:rPr>
            <a:t> a </a:t>
          </a:r>
          <a:r>
            <a:rPr lang="en-US" sz="1200" b="1" kern="1200" dirty="0" err="1" smtClean="0">
              <a:latin typeface="Frutiger-Cn" pitchFamily="34" charset="0"/>
              <a:cs typeface="Times New Roman" pitchFamily="18" charset="0"/>
            </a:rPr>
            <a:t>una</a:t>
          </a:r>
          <a:r>
            <a:rPr lang="en-US" sz="1200" b="1" kern="1200" dirty="0" smtClean="0">
              <a:latin typeface="Frutiger-Cn" pitchFamily="34" charset="0"/>
              <a:cs typeface="Times New Roman" pitchFamily="18" charset="0"/>
            </a:rPr>
            <a:t> </a:t>
          </a:r>
          <a:r>
            <a:rPr lang="en-US" sz="1200" b="1" kern="1200" dirty="0" err="1" smtClean="0">
              <a:latin typeface="Frutiger-Cn" pitchFamily="34" charset="0"/>
              <a:cs typeface="Times New Roman" pitchFamily="18" charset="0"/>
            </a:rPr>
            <a:t>solución</a:t>
          </a:r>
          <a:endParaRPr lang="en-US" sz="1200" kern="1200" dirty="0"/>
        </a:p>
      </dsp:txBody>
      <dsp:txXfrm>
        <a:off x="163572" y="2014647"/>
        <a:ext cx="1873671" cy="1217886"/>
      </dsp:txXfrm>
    </dsp:sp>
    <dsp:sp modelId="{D2F06E5C-7959-4A10-89B3-21D68D1D8341}">
      <dsp:nvSpPr>
        <dsp:cNvPr id="0" name=""/>
        <dsp:cNvSpPr/>
      </dsp:nvSpPr>
      <dsp:spPr>
        <a:xfrm>
          <a:off x="1100408" y="609324"/>
          <a:ext cx="4028533" cy="4028533"/>
        </a:xfrm>
        <a:custGeom>
          <a:avLst/>
          <a:gdLst/>
          <a:ahLst/>
          <a:cxnLst/>
          <a:rect l="0" t="0" r="0" b="0"/>
          <a:pathLst>
            <a:path>
              <a:moveTo>
                <a:pt x="208647" y="1121512"/>
              </a:moveTo>
              <a:arcTo wR="2014266" hR="2014266" stAng="12378553" swAng="1635693"/>
            </a:path>
          </a:pathLst>
        </a:custGeom>
        <a:noFill/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68DBF680-68AA-4464-8C87-A5CE32F92A52}">
      <dsp:nvSpPr>
        <dsp:cNvPr id="0" name=""/>
        <dsp:cNvSpPr/>
      </dsp:nvSpPr>
      <dsp:spPr>
        <a:xfrm>
          <a:off x="1944958" y="581158"/>
          <a:ext cx="4125478" cy="4125478"/>
        </a:xfrm>
        <a:prstGeom prst="blockArc">
          <a:avLst>
            <a:gd name="adj1" fmla="val 12600000"/>
            <a:gd name="adj2" fmla="val 16200000"/>
            <a:gd name="adj3" fmla="val 4523"/>
          </a:avLst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177C72E-C017-408E-89BA-C2A8CF095829}">
      <dsp:nvSpPr>
        <dsp:cNvPr id="0" name=""/>
        <dsp:cNvSpPr/>
      </dsp:nvSpPr>
      <dsp:spPr>
        <a:xfrm>
          <a:off x="1898794" y="604260"/>
          <a:ext cx="4125478" cy="4125478"/>
        </a:xfrm>
        <a:prstGeom prst="blockArc">
          <a:avLst>
            <a:gd name="adj1" fmla="val 9000000"/>
            <a:gd name="adj2" fmla="val 12600000"/>
            <a:gd name="adj3" fmla="val 4523"/>
          </a:avLst>
        </a:prstGeom>
        <a:solidFill>
          <a:schemeClr val="accent2">
            <a:hueOff val="3745215"/>
            <a:satOff val="-4671"/>
            <a:lumOff val="1098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07A583B-5495-48A4-A8D8-948CB38B86A9}">
      <dsp:nvSpPr>
        <dsp:cNvPr id="0" name=""/>
        <dsp:cNvSpPr/>
      </dsp:nvSpPr>
      <dsp:spPr>
        <a:xfrm>
          <a:off x="1898794" y="604260"/>
          <a:ext cx="4125478" cy="4125478"/>
        </a:xfrm>
        <a:prstGeom prst="blockArc">
          <a:avLst>
            <a:gd name="adj1" fmla="val 5400000"/>
            <a:gd name="adj2" fmla="val 9000000"/>
            <a:gd name="adj3" fmla="val 4523"/>
          </a:avLst>
        </a:prstGeom>
        <a:solidFill>
          <a:schemeClr val="accent2">
            <a:hueOff val="2808911"/>
            <a:satOff val="-3503"/>
            <a:lumOff val="824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7618A70-6C5E-4A71-A1F0-FF00417D8C81}">
      <dsp:nvSpPr>
        <dsp:cNvPr id="0" name=""/>
        <dsp:cNvSpPr/>
      </dsp:nvSpPr>
      <dsp:spPr>
        <a:xfrm>
          <a:off x="1898794" y="604260"/>
          <a:ext cx="4125478" cy="4125478"/>
        </a:xfrm>
        <a:prstGeom prst="blockArc">
          <a:avLst>
            <a:gd name="adj1" fmla="val 1800000"/>
            <a:gd name="adj2" fmla="val 5400000"/>
            <a:gd name="adj3" fmla="val 4523"/>
          </a:avLst>
        </a:prstGeom>
        <a:solidFill>
          <a:schemeClr val="accent2">
            <a:hueOff val="1872608"/>
            <a:satOff val="-2336"/>
            <a:lumOff val="549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425E0AB-600B-434B-92CB-811D0E5484E7}">
      <dsp:nvSpPr>
        <dsp:cNvPr id="0" name=""/>
        <dsp:cNvSpPr/>
      </dsp:nvSpPr>
      <dsp:spPr>
        <a:xfrm>
          <a:off x="1898794" y="604260"/>
          <a:ext cx="4125478" cy="4125478"/>
        </a:xfrm>
        <a:prstGeom prst="blockArc">
          <a:avLst>
            <a:gd name="adj1" fmla="val 19800000"/>
            <a:gd name="adj2" fmla="val 1800000"/>
            <a:gd name="adj3" fmla="val 4523"/>
          </a:avLst>
        </a:prstGeom>
        <a:solidFill>
          <a:schemeClr val="accent2">
            <a:hueOff val="936304"/>
            <a:satOff val="-1168"/>
            <a:lumOff val="275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E235DCF-4272-41E4-80A0-0A1DD1386322}">
      <dsp:nvSpPr>
        <dsp:cNvPr id="0" name=""/>
        <dsp:cNvSpPr/>
      </dsp:nvSpPr>
      <dsp:spPr>
        <a:xfrm>
          <a:off x="1898794" y="604260"/>
          <a:ext cx="4125478" cy="4125478"/>
        </a:xfrm>
        <a:prstGeom prst="blockArc">
          <a:avLst>
            <a:gd name="adj1" fmla="val 16200000"/>
            <a:gd name="adj2" fmla="val 19800000"/>
            <a:gd name="adj3" fmla="val 4523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0AB6F78-5703-4FED-BEF4-B0EF8A550FAA}">
      <dsp:nvSpPr>
        <dsp:cNvPr id="0" name=""/>
        <dsp:cNvSpPr/>
      </dsp:nvSpPr>
      <dsp:spPr>
        <a:xfrm>
          <a:off x="3035950" y="1741416"/>
          <a:ext cx="1851166" cy="185116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err="1" smtClean="0"/>
            <a:t>Satisfacción</a:t>
          </a:r>
          <a:r>
            <a:rPr lang="en-US" sz="2000" kern="1200" dirty="0" smtClean="0"/>
            <a:t> del </a:t>
          </a:r>
          <a:r>
            <a:rPr lang="en-US" sz="2000" kern="1200" dirty="0" err="1" smtClean="0"/>
            <a:t>Cliente</a:t>
          </a:r>
          <a:r>
            <a:rPr lang="en-US" sz="2000" kern="1200" dirty="0" smtClean="0"/>
            <a:t> y </a:t>
          </a:r>
          <a:r>
            <a:rPr lang="en-US" sz="2000" kern="1200" dirty="0" err="1" smtClean="0"/>
            <a:t>Calidad</a:t>
          </a:r>
          <a:r>
            <a:rPr lang="en-US" sz="2000" kern="1200" dirty="0" smtClean="0"/>
            <a:t> de </a:t>
          </a:r>
          <a:r>
            <a:rPr lang="en-US" sz="2000" kern="1200" dirty="0" err="1" smtClean="0"/>
            <a:t>Servicio</a:t>
          </a:r>
          <a:endParaRPr lang="en-US" sz="2000" kern="1200" dirty="0"/>
        </a:p>
      </dsp:txBody>
      <dsp:txXfrm>
        <a:off x="3035950" y="1741416"/>
        <a:ext cx="1851166" cy="1851166"/>
      </dsp:txXfrm>
    </dsp:sp>
    <dsp:sp modelId="{ABD6BD68-934A-4476-8B95-E8A1826B6574}">
      <dsp:nvSpPr>
        <dsp:cNvPr id="0" name=""/>
        <dsp:cNvSpPr/>
      </dsp:nvSpPr>
      <dsp:spPr>
        <a:xfrm>
          <a:off x="3313625" y="3002"/>
          <a:ext cx="1295816" cy="1295816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b="1" kern="1200" dirty="0" err="1" smtClean="0">
              <a:latin typeface="Frutiger-Cn" pitchFamily="34" charset="0"/>
            </a:rPr>
            <a:t>Alienta</a:t>
          </a:r>
          <a:r>
            <a:rPr lang="en-US" sz="1100" b="1" kern="1200" dirty="0" smtClean="0">
              <a:latin typeface="Frutiger-Cn" pitchFamily="34" charset="0"/>
            </a:rPr>
            <a:t> la </a:t>
          </a:r>
          <a:r>
            <a:rPr lang="en-US" sz="1100" b="1" kern="1200" dirty="0" err="1" smtClean="0">
              <a:latin typeface="Frutiger-Cn" pitchFamily="34" charset="0"/>
            </a:rPr>
            <a:t>lealtad</a:t>
          </a:r>
          <a:r>
            <a:rPr lang="en-US" sz="1100" b="1" kern="1200" dirty="0" smtClean="0">
              <a:latin typeface="Frutiger-Cn" pitchFamily="34" charset="0"/>
            </a:rPr>
            <a:t> y </a:t>
          </a:r>
          <a:r>
            <a:rPr lang="en-US" sz="1100" b="1" kern="1200" dirty="0" err="1" smtClean="0">
              <a:latin typeface="Frutiger-Cn" pitchFamily="34" charset="0"/>
            </a:rPr>
            <a:t>que</a:t>
          </a:r>
          <a:r>
            <a:rPr lang="en-US" sz="1100" b="1" kern="1200" dirty="0" smtClean="0">
              <a:latin typeface="Frutiger-Cn" pitchFamily="34" charset="0"/>
            </a:rPr>
            <a:t> se </a:t>
          </a:r>
          <a:r>
            <a:rPr lang="en-US" sz="1100" b="1" kern="1200" dirty="0" err="1" smtClean="0">
              <a:latin typeface="Frutiger-Cn" pitchFamily="34" charset="0"/>
            </a:rPr>
            <a:t>repita</a:t>
          </a:r>
          <a:r>
            <a:rPr lang="en-US" sz="1100" b="1" kern="1200" dirty="0" smtClean="0">
              <a:latin typeface="Frutiger-Cn" pitchFamily="34" charset="0"/>
            </a:rPr>
            <a:t> el </a:t>
          </a:r>
          <a:r>
            <a:rPr lang="en-US" sz="1100" b="1" kern="1200" dirty="0" err="1" smtClean="0">
              <a:latin typeface="Frutiger-Cn" pitchFamily="34" charset="0"/>
            </a:rPr>
            <a:t>negocio</a:t>
          </a:r>
          <a:endParaRPr lang="en-US" sz="1100" kern="1200" dirty="0"/>
        </a:p>
      </dsp:txBody>
      <dsp:txXfrm>
        <a:off x="3313625" y="3002"/>
        <a:ext cx="1295816" cy="1295816"/>
      </dsp:txXfrm>
    </dsp:sp>
    <dsp:sp modelId="{7F9FAE00-7E2F-45DF-B9BA-29EE67F140D2}">
      <dsp:nvSpPr>
        <dsp:cNvPr id="0" name=""/>
        <dsp:cNvSpPr/>
      </dsp:nvSpPr>
      <dsp:spPr>
        <a:xfrm>
          <a:off x="5059610" y="1011046"/>
          <a:ext cx="1295816" cy="1295816"/>
        </a:xfrm>
        <a:prstGeom prst="ellipse">
          <a:avLst/>
        </a:prstGeom>
        <a:solidFill>
          <a:schemeClr val="accent2">
            <a:hueOff val="936304"/>
            <a:satOff val="-1168"/>
            <a:lumOff val="27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b="1" kern="1200" dirty="0" err="1" smtClean="0">
              <a:latin typeface="Frutiger-Cn" pitchFamily="34" charset="0"/>
            </a:rPr>
            <a:t>Promueve</a:t>
          </a:r>
          <a:r>
            <a:rPr lang="en-US" sz="1000" b="1" kern="1200" dirty="0" smtClean="0">
              <a:latin typeface="Frutiger-Cn" pitchFamily="34" charset="0"/>
            </a:rPr>
            <a:t> la propaganda </a:t>
          </a:r>
          <a:r>
            <a:rPr lang="en-US" sz="1000" b="1" kern="1200" dirty="0" err="1" smtClean="0">
              <a:latin typeface="Frutiger-Cn" pitchFamily="34" charset="0"/>
            </a:rPr>
            <a:t>positiva</a:t>
          </a:r>
          <a:r>
            <a:rPr lang="en-US" sz="1000" b="1" kern="1200" dirty="0" smtClean="0">
              <a:latin typeface="Frutiger-Cn" pitchFamily="34" charset="0"/>
            </a:rPr>
            <a:t> </a:t>
          </a:r>
          <a:r>
            <a:rPr lang="en-US" sz="1000" b="1" kern="1200" dirty="0" err="1" smtClean="0">
              <a:latin typeface="Frutiger-Cn" pitchFamily="34" charset="0"/>
            </a:rPr>
            <a:t>por</a:t>
          </a:r>
          <a:r>
            <a:rPr lang="en-US" sz="1000" b="1" kern="1200" dirty="0" smtClean="0">
              <a:latin typeface="Frutiger-Cn" pitchFamily="34" charset="0"/>
            </a:rPr>
            <a:t> </a:t>
          </a:r>
          <a:r>
            <a:rPr lang="en-US" sz="1000" b="1" kern="1200" dirty="0" err="1" smtClean="0">
              <a:latin typeface="Frutiger-Cn" pitchFamily="34" charset="0"/>
            </a:rPr>
            <a:t>boca</a:t>
          </a:r>
          <a:r>
            <a:rPr lang="en-US" sz="1000" b="1" kern="1200" dirty="0" smtClean="0">
              <a:latin typeface="Frutiger-Cn" pitchFamily="34" charset="0"/>
            </a:rPr>
            <a:t> del </a:t>
          </a:r>
          <a:r>
            <a:rPr lang="en-US" sz="1000" b="1" kern="1200" dirty="0" err="1" smtClean="0">
              <a:latin typeface="Frutiger-Cn" pitchFamily="34" charset="0"/>
            </a:rPr>
            <a:t>mismo</a:t>
          </a:r>
          <a:r>
            <a:rPr lang="en-US" sz="1000" b="1" kern="1200" dirty="0" smtClean="0">
              <a:latin typeface="Frutiger-Cn" pitchFamily="34" charset="0"/>
            </a:rPr>
            <a:t> </a:t>
          </a:r>
          <a:r>
            <a:rPr lang="en-US" sz="1000" b="1" kern="1200" dirty="0" err="1" smtClean="0">
              <a:latin typeface="Frutiger-Cn" pitchFamily="34" charset="0"/>
            </a:rPr>
            <a:t>cliente</a:t>
          </a:r>
          <a:endParaRPr lang="en-US" sz="1000" b="1" kern="1200" dirty="0">
            <a:latin typeface="Frutiger-Cn" pitchFamily="34" charset="0"/>
          </a:endParaRPr>
        </a:p>
      </dsp:txBody>
      <dsp:txXfrm>
        <a:off x="5059610" y="1011046"/>
        <a:ext cx="1295816" cy="1295816"/>
      </dsp:txXfrm>
    </dsp:sp>
    <dsp:sp modelId="{D130BAF6-9560-4843-9575-2B030DE1EA95}">
      <dsp:nvSpPr>
        <dsp:cNvPr id="0" name=""/>
        <dsp:cNvSpPr/>
      </dsp:nvSpPr>
      <dsp:spPr>
        <a:xfrm>
          <a:off x="5059610" y="3027136"/>
          <a:ext cx="1295816" cy="1295816"/>
        </a:xfrm>
        <a:prstGeom prst="ellipse">
          <a:avLst/>
        </a:prstGeom>
        <a:solidFill>
          <a:schemeClr val="accent2">
            <a:hueOff val="1872608"/>
            <a:satOff val="-2336"/>
            <a:lumOff val="54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b="1" kern="1200" dirty="0" smtClean="0">
              <a:latin typeface="Frutiger-Cn" pitchFamily="34" charset="0"/>
            </a:rPr>
            <a:t>Baja el </a:t>
          </a:r>
          <a:r>
            <a:rPr lang="en-US" sz="1100" b="1" kern="1200" dirty="0" err="1" smtClean="0">
              <a:latin typeface="Frutiger-Cn" pitchFamily="34" charset="0"/>
            </a:rPr>
            <a:t>costo</a:t>
          </a:r>
          <a:r>
            <a:rPr lang="en-US" sz="1100" b="1" kern="1200" dirty="0" smtClean="0">
              <a:latin typeface="Frutiger-Cn" pitchFamily="34" charset="0"/>
            </a:rPr>
            <a:t> de </a:t>
          </a:r>
          <a:r>
            <a:rPr lang="en-US" sz="1100" b="1" kern="1200" dirty="0" err="1" smtClean="0">
              <a:latin typeface="Frutiger-Cn" pitchFamily="34" charset="0"/>
            </a:rPr>
            <a:t>atraer</a:t>
          </a:r>
          <a:r>
            <a:rPr lang="en-US" sz="1100" b="1" kern="1200" dirty="0" smtClean="0">
              <a:latin typeface="Frutiger-Cn" pitchFamily="34" charset="0"/>
            </a:rPr>
            <a:t> </a:t>
          </a:r>
          <a:r>
            <a:rPr lang="en-US" sz="1100" b="1" kern="1200" dirty="0" err="1" smtClean="0">
              <a:latin typeface="Frutiger-Cn" pitchFamily="34" charset="0"/>
            </a:rPr>
            <a:t>nuevos</a:t>
          </a:r>
          <a:r>
            <a:rPr lang="en-US" sz="1100" b="1" kern="1200" dirty="0" smtClean="0">
              <a:latin typeface="Frutiger-Cn" pitchFamily="34" charset="0"/>
            </a:rPr>
            <a:t> </a:t>
          </a:r>
          <a:r>
            <a:rPr lang="en-US" sz="1100" b="1" kern="1200" dirty="0" err="1" smtClean="0">
              <a:latin typeface="Frutiger-Cn" pitchFamily="34" charset="0"/>
            </a:rPr>
            <a:t>clientes</a:t>
          </a:r>
          <a:r>
            <a:rPr lang="en-US" sz="1100" b="1" kern="1200" dirty="0" smtClean="0">
              <a:latin typeface="Frutiger-Cn" pitchFamily="34" charset="0"/>
            </a:rPr>
            <a:t>   </a:t>
          </a:r>
          <a:endParaRPr lang="en-US" sz="1100" kern="1200" dirty="0"/>
        </a:p>
      </dsp:txBody>
      <dsp:txXfrm>
        <a:off x="5059610" y="3027136"/>
        <a:ext cx="1295816" cy="1295816"/>
      </dsp:txXfrm>
    </dsp:sp>
    <dsp:sp modelId="{6FC4E6B5-25B2-4E01-8425-8CF7651E5204}">
      <dsp:nvSpPr>
        <dsp:cNvPr id="0" name=""/>
        <dsp:cNvSpPr/>
      </dsp:nvSpPr>
      <dsp:spPr>
        <a:xfrm>
          <a:off x="3313625" y="4035181"/>
          <a:ext cx="1295816" cy="1295816"/>
        </a:xfrm>
        <a:prstGeom prst="ellipse">
          <a:avLst/>
        </a:prstGeom>
        <a:solidFill>
          <a:schemeClr val="accent2">
            <a:hueOff val="2808911"/>
            <a:satOff val="-3503"/>
            <a:lumOff val="82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b="1" kern="1200" dirty="0" smtClean="0">
              <a:latin typeface="Frutiger-Cn" pitchFamily="34" charset="0"/>
            </a:rPr>
            <a:t>Reduce </a:t>
          </a:r>
          <a:r>
            <a:rPr lang="en-US" sz="1100" b="1" kern="1200" dirty="0" err="1" smtClean="0">
              <a:latin typeface="Frutiger-Cn" pitchFamily="34" charset="0"/>
            </a:rPr>
            <a:t>costos</a:t>
          </a:r>
          <a:r>
            <a:rPr lang="en-US" sz="1100" b="1" kern="1200" dirty="0" smtClean="0">
              <a:latin typeface="Frutiger-Cn" pitchFamily="34" charset="0"/>
            </a:rPr>
            <a:t> </a:t>
          </a:r>
          <a:r>
            <a:rPr lang="en-US" sz="1100" b="1" kern="1200" dirty="0" err="1" smtClean="0">
              <a:latin typeface="Frutiger-Cn" pitchFamily="34" charset="0"/>
            </a:rPr>
            <a:t>por</a:t>
          </a:r>
          <a:r>
            <a:rPr lang="en-US" sz="1100" b="1" kern="1200" dirty="0" smtClean="0">
              <a:latin typeface="Frutiger-Cn" pitchFamily="34" charset="0"/>
            </a:rPr>
            <a:t> </a:t>
          </a:r>
          <a:r>
            <a:rPr lang="en-US" sz="1100" b="1" kern="1200" dirty="0" err="1" smtClean="0">
              <a:latin typeface="Frutiger-Cn" pitchFamily="34" charset="0"/>
            </a:rPr>
            <a:t>fracaso</a:t>
          </a:r>
          <a:r>
            <a:rPr lang="en-US" sz="1100" b="1" kern="1200" dirty="0" smtClean="0">
              <a:latin typeface="Frutiger-Cn" pitchFamily="34" charset="0"/>
            </a:rPr>
            <a:t> </a:t>
          </a:r>
          <a:endParaRPr lang="en-US" sz="1100" kern="1200" dirty="0"/>
        </a:p>
      </dsp:txBody>
      <dsp:txXfrm>
        <a:off x="3313625" y="4035181"/>
        <a:ext cx="1295816" cy="1295816"/>
      </dsp:txXfrm>
    </dsp:sp>
    <dsp:sp modelId="{82DC1AF7-1FDA-4BDF-861C-F2EBF21DD761}">
      <dsp:nvSpPr>
        <dsp:cNvPr id="0" name=""/>
        <dsp:cNvSpPr/>
      </dsp:nvSpPr>
      <dsp:spPr>
        <a:xfrm>
          <a:off x="1567640" y="3027136"/>
          <a:ext cx="1295816" cy="1295816"/>
        </a:xfrm>
        <a:prstGeom prst="ellipse">
          <a:avLst/>
        </a:prstGeom>
        <a:solidFill>
          <a:schemeClr val="accent2">
            <a:hueOff val="3745215"/>
            <a:satOff val="-4671"/>
            <a:lumOff val="109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b="1" kern="1200" dirty="0" err="1" smtClean="0">
              <a:latin typeface="Frutiger-Cn" pitchFamily="34" charset="0"/>
            </a:rPr>
            <a:t>Aísla</a:t>
          </a:r>
          <a:r>
            <a:rPr lang="en-US" sz="1100" b="1" kern="1200" dirty="0" smtClean="0">
              <a:latin typeface="Frutiger-Cn" pitchFamily="34" charset="0"/>
            </a:rPr>
            <a:t> a los </a:t>
          </a:r>
          <a:r>
            <a:rPr lang="en-US" sz="1100" b="1" kern="1200" dirty="0" err="1" smtClean="0">
              <a:latin typeface="Frutiger-Cn" pitchFamily="34" charset="0"/>
            </a:rPr>
            <a:t>clientes</a:t>
          </a:r>
          <a:r>
            <a:rPr lang="en-US" sz="1100" b="1" kern="1200" dirty="0" smtClean="0">
              <a:latin typeface="Frutiger-Cn" pitchFamily="34" charset="0"/>
            </a:rPr>
            <a:t> de la </a:t>
          </a:r>
          <a:r>
            <a:rPr lang="en-US" sz="1100" b="1" kern="1200" dirty="0" err="1" smtClean="0">
              <a:latin typeface="Frutiger-Cn" pitchFamily="34" charset="0"/>
            </a:rPr>
            <a:t>competencia</a:t>
          </a:r>
          <a:r>
            <a:rPr lang="en-US" sz="1100" b="1" kern="1200" dirty="0" smtClean="0">
              <a:latin typeface="Frutiger-Cn" pitchFamily="34" charset="0"/>
            </a:rPr>
            <a:t> </a:t>
          </a:r>
          <a:r>
            <a:rPr lang="en-US" sz="1100" b="1" kern="1200" dirty="0" err="1" smtClean="0">
              <a:latin typeface="Frutiger-Cn" pitchFamily="34" charset="0"/>
            </a:rPr>
            <a:t>externa</a:t>
          </a:r>
          <a:endParaRPr lang="en-US" sz="1100" kern="1200" dirty="0"/>
        </a:p>
      </dsp:txBody>
      <dsp:txXfrm>
        <a:off x="1567640" y="3027136"/>
        <a:ext cx="1295816" cy="1295816"/>
      </dsp:txXfrm>
    </dsp:sp>
    <dsp:sp modelId="{E89F785E-6EC6-4260-8211-40B9E09DF807}">
      <dsp:nvSpPr>
        <dsp:cNvPr id="0" name=""/>
        <dsp:cNvSpPr/>
      </dsp:nvSpPr>
      <dsp:spPr>
        <a:xfrm>
          <a:off x="1567640" y="1011046"/>
          <a:ext cx="1295816" cy="1295816"/>
        </a:xfrm>
        <a:prstGeom prst="ellipse">
          <a:avLst/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b="1" kern="1200" dirty="0" err="1" smtClean="0">
              <a:latin typeface="Frutiger-Cn" pitchFamily="34" charset="0"/>
            </a:rPr>
            <a:t>Puede</a:t>
          </a:r>
          <a:r>
            <a:rPr lang="en-US" sz="1100" b="1" kern="1200" dirty="0" smtClean="0">
              <a:latin typeface="Frutiger-Cn" pitchFamily="34" charset="0"/>
            </a:rPr>
            <a:t> </a:t>
          </a:r>
          <a:r>
            <a:rPr lang="en-US" sz="1100" b="1" kern="1200" dirty="0" err="1" smtClean="0">
              <a:latin typeface="Frutiger-Cn" pitchFamily="34" charset="0"/>
            </a:rPr>
            <a:t>crear</a:t>
          </a:r>
          <a:r>
            <a:rPr lang="en-US" sz="1100" b="1" kern="1200" dirty="0" smtClean="0">
              <a:latin typeface="Frutiger-Cn" pitchFamily="34" charset="0"/>
            </a:rPr>
            <a:t> </a:t>
          </a:r>
          <a:r>
            <a:rPr lang="en-US" sz="1100" b="1" kern="1200" dirty="0" err="1" smtClean="0">
              <a:latin typeface="Frutiger-Cn" pitchFamily="34" charset="0"/>
            </a:rPr>
            <a:t>ventajas</a:t>
          </a:r>
          <a:r>
            <a:rPr lang="en-US" sz="1100" b="1" kern="1200" dirty="0" smtClean="0">
              <a:latin typeface="Frutiger-Cn" pitchFamily="34" charset="0"/>
            </a:rPr>
            <a:t> </a:t>
          </a:r>
          <a:r>
            <a:rPr lang="en-US" sz="1100" b="1" kern="1200" dirty="0" err="1" smtClean="0">
              <a:latin typeface="Frutiger-Cn" pitchFamily="34" charset="0"/>
            </a:rPr>
            <a:t>sostenibles</a:t>
          </a:r>
          <a:endParaRPr lang="en-US" sz="1100" kern="1200" dirty="0"/>
        </a:p>
      </dsp:txBody>
      <dsp:txXfrm>
        <a:off x="1567640" y="1011046"/>
        <a:ext cx="1295816" cy="1295816"/>
      </dsp:txXfrm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242C2A-996E-49AF-BF95-D839D28353AE}" type="datetimeFigureOut">
              <a:rPr lang="en-US" smtClean="0"/>
              <a:pPr/>
              <a:t>8/6/2014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CCF58F-ED54-4299-9F26-AEDA700F1E88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23208130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6E6AFEC-1775-4AFD-9E41-93F13F26EC66}" type="slidenum">
              <a:rPr lang="en-US" smtClean="0"/>
              <a:pPr/>
              <a:t>2</a:t>
            </a:fld>
            <a:endParaRPr lang="en-US" smtClean="0"/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  <p:extLst>
      <p:ext uri="{BB962C8B-B14F-4D97-AF65-F5344CB8AC3E}">
        <p14:creationId xmlns="" xmlns:p14="http://schemas.microsoft.com/office/powerpoint/2010/main" val="29475305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194C957-C943-43E6-A1B3-B602BCD114CD}" type="slidenum">
              <a:rPr lang="en-US" smtClean="0"/>
              <a:pPr/>
              <a:t>20</a:t>
            </a:fld>
            <a:endParaRPr lang="en-US" smtClean="0"/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="" xmlns:p14="http://schemas.microsoft.com/office/powerpoint/2010/main" val="17814100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4E3F2F-D4E0-4288-8894-278294EAF29D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54819248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806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228600" indent="-228600">
              <a:buFont typeface="Calibri" pitchFamily="34" charset="0"/>
              <a:buAutoNum type="arabicPeriod"/>
            </a:pPr>
            <a:r>
              <a:rPr lang="en-US" dirty="0" smtClean="0"/>
              <a:t>Indicate that part of having a great attitude is being able to appreciate the good in yourself so </a:t>
            </a:r>
            <a:r>
              <a:rPr lang="en-US" dirty="0" err="1" smtClean="0"/>
              <a:t>tha</a:t>
            </a:r>
            <a:r>
              <a:rPr lang="en-US" dirty="0" smtClean="0"/>
              <a:t> you can appreciate others. Appreciation can be learned from self-talk.</a:t>
            </a:r>
          </a:p>
          <a:p>
            <a:pPr marL="685800" lvl="1" indent="-228600">
              <a:buFont typeface="Calibri" pitchFamily="34" charset="0"/>
              <a:buAutoNum type="arabicPeriod"/>
            </a:pPr>
            <a:r>
              <a:rPr lang="en-US" dirty="0" smtClean="0"/>
              <a:t>This includes thoughts about yourself </a:t>
            </a:r>
            <a:r>
              <a:rPr lang="en-US" dirty="0" err="1" smtClean="0"/>
              <a:t>e.g</a:t>
            </a:r>
            <a:r>
              <a:rPr lang="en-US" dirty="0" smtClean="0"/>
              <a:t> Change “I’ll never get this right” to “I’ll get this done better”. Negative statements set you up for failure</a:t>
            </a:r>
          </a:p>
          <a:p>
            <a:pPr marL="685800" lvl="1" indent="-228600">
              <a:buFont typeface="Calibri" pitchFamily="34" charset="0"/>
              <a:buAutoNum type="arabicPeriod"/>
            </a:pPr>
            <a:r>
              <a:rPr lang="en-US" dirty="0" smtClean="0"/>
              <a:t>It also includes thoughts about your customer e.g. Change  “ Look at that old lady. She doesn’t have a clue about using the computer and the internet” This is going to be tough to handle to “I’ll do what I can to help this customer  even though she doesn’t know about ____. I’ll do my best to explain.</a:t>
            </a:r>
          </a:p>
          <a:p>
            <a:pPr marL="228600" indent="-228600">
              <a:buFont typeface="Calibri" pitchFamily="34" charset="0"/>
              <a:buAutoNum type="arabicPeriod"/>
            </a:pPr>
            <a:endParaRPr lang="en-US" dirty="0" smtClean="0"/>
          </a:p>
          <a:p>
            <a:pPr marL="228600" indent="-228600">
              <a:buFont typeface="Calibri" pitchFamily="34" charset="0"/>
              <a:buAutoNum type="arabicPeriod"/>
            </a:pPr>
            <a:r>
              <a:rPr lang="en-US" dirty="0" smtClean="0"/>
              <a:t>Remember that </a:t>
            </a:r>
            <a:r>
              <a:rPr lang="en-US" dirty="0" err="1" smtClean="0"/>
              <a:t>Courtessy</a:t>
            </a:r>
            <a:r>
              <a:rPr lang="en-US" dirty="0" smtClean="0"/>
              <a:t> Counts. Words like please, thank you, you’re welcome, excuse me , I’m sorry help to make the customer service experience more pleasurable. </a:t>
            </a:r>
          </a:p>
          <a:p>
            <a:pPr marL="228600" indent="-228600">
              <a:buFont typeface="Calibri" pitchFamily="34" charset="0"/>
              <a:buAutoNum type="arabicPeriod"/>
            </a:pPr>
            <a:r>
              <a:rPr lang="en-US" dirty="0" smtClean="0"/>
              <a:t>Use a person’s name when you know it and remember to give your name as well. </a:t>
            </a:r>
          </a:p>
          <a:p>
            <a:pPr marL="228600" indent="-228600">
              <a:buFont typeface="Calibri" pitchFamily="34" charset="0"/>
              <a:buAutoNum type="arabicPeriod"/>
            </a:pPr>
            <a:r>
              <a:rPr lang="en-US" dirty="0" smtClean="0"/>
              <a:t>Use yes rather than yeah and yes makes you sound more professional, respectful and intelligent</a:t>
            </a:r>
          </a:p>
          <a:p>
            <a:pPr marL="228600" indent="-228600">
              <a:buFont typeface="Calibri" pitchFamily="34" charset="0"/>
              <a:buAutoNum type="arabicPeriod"/>
            </a:pPr>
            <a:r>
              <a:rPr lang="en-US" dirty="0" smtClean="0"/>
              <a:t>When appropriate smile whether its face to face or over the phone your customers will see or </a:t>
            </a:r>
            <a:r>
              <a:rPr lang="en-US" dirty="0" err="1" smtClean="0"/>
              <a:t>hea</a:t>
            </a:r>
            <a:r>
              <a:rPr lang="en-US" dirty="0" smtClean="0"/>
              <a:t> the smile in your voice</a:t>
            </a:r>
          </a:p>
        </p:txBody>
      </p:sp>
      <p:sp>
        <p:nvSpPr>
          <p:cNvPr id="880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5AE3BB7-F94A-4951-A3D5-3F41E0F93CE7}" type="slidenum">
              <a:rPr lang="en-US" smtClean="0"/>
              <a:pPr/>
              <a:t>23</a:t>
            </a:fld>
            <a:endParaRPr lang="en-US" smtClean="0"/>
          </a:p>
        </p:txBody>
      </p:sp>
    </p:spTree>
    <p:extLst>
      <p:ext uri="{BB962C8B-B14F-4D97-AF65-F5344CB8AC3E}">
        <p14:creationId xmlns="" xmlns:p14="http://schemas.microsoft.com/office/powerpoint/2010/main" val="14164868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CCF58F-ED54-4299-9F26-AEDA700F1E88}" type="slidenum">
              <a:rPr lang="en-GB" smtClean="0"/>
              <a:pPr/>
              <a:t>24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352441316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6E6AFEC-1775-4AFD-9E41-93F13F26EC66}" type="slidenum">
              <a:rPr lang="en-US" smtClean="0"/>
              <a:pPr/>
              <a:t>26</a:t>
            </a:fld>
            <a:endParaRPr lang="en-US" smtClean="0"/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  <p:extLst>
      <p:ext uri="{BB962C8B-B14F-4D97-AF65-F5344CB8AC3E}">
        <p14:creationId xmlns="" xmlns:p14="http://schemas.microsoft.com/office/powerpoint/2010/main" val="4121938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Cheffette</a:t>
            </a:r>
            <a:endParaRPr lang="en-US" dirty="0" smtClean="0"/>
          </a:p>
          <a:p>
            <a:r>
              <a:rPr lang="en-US" dirty="0" smtClean="0"/>
              <a:t>*Automotive Art</a:t>
            </a:r>
          </a:p>
          <a:p>
            <a:r>
              <a:rPr lang="en-US" dirty="0" smtClean="0"/>
              <a:t>Foster &amp; </a:t>
            </a:r>
            <a:r>
              <a:rPr lang="en-US" dirty="0" err="1" smtClean="0"/>
              <a:t>Ince</a:t>
            </a:r>
            <a:endParaRPr lang="en-US" dirty="0" smtClean="0"/>
          </a:p>
          <a:p>
            <a:r>
              <a:rPr lang="en-US" dirty="0" err="1" smtClean="0"/>
              <a:t>Renassiance</a:t>
            </a:r>
            <a:endParaRPr lang="en-US" dirty="0" smtClean="0"/>
          </a:p>
          <a:p>
            <a:r>
              <a:rPr lang="en-US" dirty="0" smtClean="0"/>
              <a:t>LIAT</a:t>
            </a:r>
          </a:p>
          <a:p>
            <a:r>
              <a:rPr lang="en-US" dirty="0" smtClean="0"/>
              <a:t>Solar </a:t>
            </a:r>
            <a:r>
              <a:rPr lang="en-US" dirty="0" err="1" smtClean="0"/>
              <a:t>dynmanics</a:t>
            </a:r>
            <a:endParaRPr lang="en-US" dirty="0" smtClean="0"/>
          </a:p>
          <a:p>
            <a:r>
              <a:rPr lang="en-US" dirty="0" smtClean="0"/>
              <a:t>Carter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2E0066-C2BF-4977-8E35-3AFB60AD7D56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8835332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577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GB" smtClean="0"/>
          </a:p>
        </p:txBody>
      </p:sp>
      <p:sp>
        <p:nvSpPr>
          <p:cNvPr id="757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9CEC7D9-8A0E-4070-90CF-743E95048F12}" type="slidenum">
              <a:rPr lang="en-US" smtClean="0"/>
              <a:pPr/>
              <a:t>8</a:t>
            </a:fld>
            <a:endParaRPr lang="en-US" smtClean="0"/>
          </a:p>
        </p:txBody>
      </p:sp>
    </p:spTree>
    <p:extLst>
      <p:ext uri="{BB962C8B-B14F-4D97-AF65-F5344CB8AC3E}">
        <p14:creationId xmlns="" xmlns:p14="http://schemas.microsoft.com/office/powerpoint/2010/main" val="34968952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535ABE6-A1FC-46A5-85AF-998FCCC94FDE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GB" dirty="0" err="1" smtClean="0"/>
              <a:t>Excelencia</a:t>
            </a:r>
            <a:r>
              <a:rPr lang="en-GB" dirty="0" smtClean="0"/>
              <a:t> en el </a:t>
            </a:r>
            <a:r>
              <a:rPr lang="en-GB" dirty="0" err="1" smtClean="0"/>
              <a:t>servicio</a:t>
            </a:r>
            <a:r>
              <a:rPr lang="en-GB" dirty="0" smtClean="0"/>
              <a:t> </a:t>
            </a:r>
            <a:r>
              <a:rPr lang="en-GB" dirty="0" err="1" smtClean="0"/>
              <a:t>es</a:t>
            </a:r>
            <a:r>
              <a:rPr lang="en-GB" dirty="0" smtClean="0"/>
              <a:t>: </a:t>
            </a:r>
          </a:p>
        </p:txBody>
      </p:sp>
    </p:spTree>
    <p:extLst>
      <p:ext uri="{BB962C8B-B14F-4D97-AF65-F5344CB8AC3E}">
        <p14:creationId xmlns="" xmlns:p14="http://schemas.microsoft.com/office/powerpoint/2010/main" val="16760351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4E3F2F-D4E0-4288-8894-278294EAF29D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8953680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7F025FE-C8E3-4F83-86F0-41A2FF8E295F}" type="slidenum">
              <a:rPr lang="en-US" smtClean="0"/>
              <a:pPr/>
              <a:t>11</a:t>
            </a:fld>
            <a:endParaRPr lang="en-US" smtClean="0"/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1435" tIns="45718" rIns="91435" bIns="45718"/>
          <a:lstStyle/>
          <a:p>
            <a:endParaRPr lang="en-GB" dirty="0" smtClean="0"/>
          </a:p>
        </p:txBody>
      </p:sp>
    </p:spTree>
    <p:extLst>
      <p:ext uri="{BB962C8B-B14F-4D97-AF65-F5344CB8AC3E}">
        <p14:creationId xmlns="" xmlns:p14="http://schemas.microsoft.com/office/powerpoint/2010/main" val="26971501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Guatemala Story with hotel and young waiter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CCF58F-ED54-4299-9F26-AEDA700F1E88}" type="slidenum">
              <a:rPr lang="en-GB" smtClean="0"/>
              <a:pPr/>
              <a:t>16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37965248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4E3F2F-D4E0-4288-8894-278294EAF29D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7446177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s-ES" dirty="0" smtClean="0"/>
              <a:t>En recuadro: ¡Una cálida y cariñosa bienvenida</a:t>
            </a:r>
            <a:r>
              <a:rPr lang="es-ES" baseline="0" dirty="0" smtClean="0"/>
              <a:t> a nuestra tienda!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CCF58F-ED54-4299-9F26-AEDA700F1E88}" type="slidenum">
              <a:rPr lang="en-GB" smtClean="0"/>
              <a:pPr/>
              <a:t>18</a:t>
            </a:fld>
            <a:endParaRPr lang="en-GB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52400"/>
            <a:ext cx="7086600" cy="1470025"/>
          </a:xfrm>
        </p:spPr>
        <p:txBody>
          <a:bodyPr/>
          <a:lstStyle>
            <a:lvl1pPr>
              <a:defRPr>
                <a:solidFill>
                  <a:srgbClr val="E36C0A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1828800"/>
            <a:ext cx="7010400" cy="4572000"/>
          </a:xfrm>
        </p:spPr>
        <p:txBody>
          <a:bodyPr/>
          <a:lstStyle>
            <a:lvl1pPr marL="0" indent="0" algn="ctr">
              <a:buNone/>
              <a:defRPr>
                <a:solidFill>
                  <a:srgbClr val="FF660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1026" name="Rectangle 2"/>
          <p:cNvSpPr>
            <a:spLocks noChangeArrowheads="1"/>
          </p:cNvSpPr>
          <p:nvPr userDrawn="1"/>
        </p:nvSpPr>
        <p:spPr bwMode="auto">
          <a:xfrm>
            <a:off x="7400925" y="1016000"/>
            <a:ext cx="1743075" cy="58674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rtl="0"/>
            <a:endParaRPr lang="en-US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027" name="AutoShape 3"/>
          <p:cNvSpPr>
            <a:spLocks noChangeArrowheads="1"/>
          </p:cNvSpPr>
          <p:nvPr userDrawn="1"/>
        </p:nvSpPr>
        <p:spPr bwMode="auto">
          <a:xfrm>
            <a:off x="7391400" y="762000"/>
            <a:ext cx="1752600" cy="1068388"/>
          </a:xfrm>
          <a:prstGeom prst="flowChartDocument">
            <a:avLst/>
          </a:prstGeom>
          <a:solidFill>
            <a:srgbClr val="D6E3BC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rtl="0"/>
            <a:endParaRPr lang="en-US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028" name="AutoShape 4" descr="abstract_background_orange"/>
          <p:cNvSpPr>
            <a:spLocks noChangeArrowheads="1"/>
          </p:cNvSpPr>
          <p:nvPr userDrawn="1"/>
        </p:nvSpPr>
        <p:spPr bwMode="auto">
          <a:xfrm>
            <a:off x="7391400" y="0"/>
            <a:ext cx="1752600" cy="1828800"/>
          </a:xfrm>
          <a:prstGeom prst="flowChartDocument">
            <a:avLst/>
          </a:prstGeom>
          <a:blipFill dpi="0" rotWithShape="0">
            <a:blip r:embed="rId2" cstate="print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rtl="0"/>
            <a:endParaRPr lang="en-US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algn="l" rtl="0"/>
            <a:fld id="{D60C1622-8946-4769-95D3-6EB386E60030}" type="datetimeFigureOut">
              <a:rPr lang="en-US" kern="120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 algn="l" rtl="0"/>
              <a:t>8/6/2014</a:t>
            </a:fld>
            <a:endParaRPr lang="en-US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algn="l" rtl="0"/>
            <a:endParaRPr lang="en-US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algn="l" rtl="0"/>
            <a:fld id="{D16DF965-A59B-410E-8566-9728D11554E0}" type="slidenum">
              <a:rPr lang="en-US" kern="120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 algn="l" rtl="0"/>
              <a:t>‹#›</a:t>
            </a:fld>
            <a:endParaRPr lang="en-US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algn="l" rtl="0"/>
            <a:fld id="{D60C1622-8946-4769-95D3-6EB386E60030}" type="datetimeFigureOut">
              <a:rPr lang="en-US" kern="120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 algn="l" rtl="0"/>
              <a:t>8/6/2014</a:t>
            </a:fld>
            <a:endParaRPr lang="en-US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algn="l" rtl="0"/>
            <a:endParaRPr lang="en-US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algn="l" rtl="0"/>
            <a:fld id="{D16DF965-A59B-410E-8566-9728D11554E0}" type="slidenum">
              <a:rPr lang="en-US" kern="120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 algn="l" rtl="0"/>
              <a:t>‹#›</a:t>
            </a:fld>
            <a:endParaRPr lang="en-US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1028"/>
          <p:cNvSpPr>
            <a:spLocks/>
          </p:cNvSpPr>
          <p:nvPr/>
        </p:nvSpPr>
        <p:spPr bwMode="auto">
          <a:xfrm>
            <a:off x="285750" y="2803525"/>
            <a:ext cx="1588" cy="3035300"/>
          </a:xfrm>
          <a:custGeom>
            <a:avLst/>
            <a:gdLst>
              <a:gd name="T0" fmla="*/ 0 h 1912"/>
              <a:gd name="T1" fmla="*/ 6 h 1912"/>
              <a:gd name="T2" fmla="*/ 6 h 1912"/>
              <a:gd name="T3" fmla="*/ 60 h 1912"/>
              <a:gd name="T4" fmla="*/ 1912 h 1912"/>
              <a:gd name="T5" fmla="*/ 1912 h 1912"/>
              <a:gd name="T6" fmla="*/ 0 h 1912"/>
              <a:gd name="T7" fmla="*/ 0 h 1912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  <a:cxn ang="0">
                <a:pos x="0" y="T3"/>
              </a:cxn>
              <a:cxn ang="0">
                <a:pos x="0" y="T4"/>
              </a:cxn>
              <a:cxn ang="0">
                <a:pos x="0" y="T5"/>
              </a:cxn>
              <a:cxn ang="0">
                <a:pos x="0" y="T6"/>
              </a:cxn>
              <a:cxn ang="0">
                <a:pos x="0" y="T7"/>
              </a:cxn>
            </a:cxnLst>
            <a:rect l="0" t="0" r="r" b="b"/>
            <a:pathLst>
              <a:path h="1912">
                <a:moveTo>
                  <a:pt x="0" y="0"/>
                </a:moveTo>
                <a:lnTo>
                  <a:pt x="0" y="6"/>
                </a:lnTo>
                <a:lnTo>
                  <a:pt x="0" y="6"/>
                </a:lnTo>
                <a:lnTo>
                  <a:pt x="0" y="60"/>
                </a:lnTo>
                <a:lnTo>
                  <a:pt x="0" y="1912"/>
                </a:lnTo>
                <a:lnTo>
                  <a:pt x="0" y="1912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6BBA2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algn="l" rtl="0">
              <a:defRPr/>
            </a:pPr>
            <a:endParaRPr lang="en-GB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19811" name="Rectangle 1027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endParaRPr lang="en-US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BA5F443E-686E-4AFE-9902-86BFF79655EA}" type="slidenum">
              <a:rPr lang="en-US" kern="120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‹#›</a:t>
            </a:fld>
            <a:endParaRPr lang="en-US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Rectangle 1031"/>
          <p:cNvSpPr>
            <a:spLocks noGrp="1" noChangeArrowheads="1"/>
          </p:cNvSpPr>
          <p:nvPr>
            <p:ph type="dt" sz="quarter" idx="1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endParaRPr lang="en-US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3594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NISE Inc. / LIAT (1974) Ltd.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255001" y="6356352"/>
            <a:ext cx="431800" cy="365125"/>
          </a:xfrm>
          <a:prstGeom prst="rect">
            <a:avLst/>
          </a:prstGeom>
        </p:spPr>
        <p:txBody>
          <a:bodyPr/>
          <a:lstStyle/>
          <a:p>
            <a:fld id="{DBCD6D8C-A7CE-624A-A6A5-ADF0D22BB47D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6940648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" y="0"/>
            <a:ext cx="9144793" cy="110347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6617537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1028"/>
          <p:cNvSpPr>
            <a:spLocks/>
          </p:cNvSpPr>
          <p:nvPr/>
        </p:nvSpPr>
        <p:spPr bwMode="auto">
          <a:xfrm>
            <a:off x="285750" y="2803525"/>
            <a:ext cx="1588" cy="3035300"/>
          </a:xfrm>
          <a:custGeom>
            <a:avLst/>
            <a:gdLst>
              <a:gd name="T0" fmla="*/ 0 h 1912"/>
              <a:gd name="T1" fmla="*/ 6 h 1912"/>
              <a:gd name="T2" fmla="*/ 6 h 1912"/>
              <a:gd name="T3" fmla="*/ 60 h 1912"/>
              <a:gd name="T4" fmla="*/ 1912 h 1912"/>
              <a:gd name="T5" fmla="*/ 1912 h 1912"/>
              <a:gd name="T6" fmla="*/ 0 h 1912"/>
              <a:gd name="T7" fmla="*/ 0 h 1912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  <a:cxn ang="0">
                <a:pos x="0" y="T3"/>
              </a:cxn>
              <a:cxn ang="0">
                <a:pos x="0" y="T4"/>
              </a:cxn>
              <a:cxn ang="0">
                <a:pos x="0" y="T5"/>
              </a:cxn>
              <a:cxn ang="0">
                <a:pos x="0" y="T6"/>
              </a:cxn>
              <a:cxn ang="0">
                <a:pos x="0" y="T7"/>
              </a:cxn>
            </a:cxnLst>
            <a:rect l="0" t="0" r="r" b="b"/>
            <a:pathLst>
              <a:path h="1912">
                <a:moveTo>
                  <a:pt x="0" y="0"/>
                </a:moveTo>
                <a:lnTo>
                  <a:pt x="0" y="6"/>
                </a:lnTo>
                <a:lnTo>
                  <a:pt x="0" y="6"/>
                </a:lnTo>
                <a:lnTo>
                  <a:pt x="0" y="60"/>
                </a:lnTo>
                <a:lnTo>
                  <a:pt x="0" y="1912"/>
                </a:lnTo>
                <a:lnTo>
                  <a:pt x="0" y="1912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6BBA2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119811" name="Rectangle 1027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C12995-1A33-4B11-96E1-3C8FD913D1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1031"/>
          <p:cNvSpPr>
            <a:spLocks noGrp="1" noChangeArrowheads="1"/>
          </p:cNvSpPr>
          <p:nvPr>
            <p:ph type="dt" sz="quarter" idx="1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328997086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69804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46BAD-03BA-4565-BB9D-055EE73645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8/6/2014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B2A23-88F0-4F9F-86D5-86EFF2E6A7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070433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46BAD-03BA-4565-BB9D-055EE73645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8/6/2014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B2A23-88F0-4F9F-86D5-86EFF2E6A7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328145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46BAD-03BA-4565-BB9D-055EE73645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8/6/2014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B2A23-88F0-4F9F-86D5-86EFF2E6A7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147927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46BAD-03BA-4565-BB9D-055EE73645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8/6/2014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B2A23-88F0-4F9F-86D5-86EFF2E6A7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376704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algn="l" rtl="0"/>
            <a:fld id="{D60C1622-8946-4769-95D3-6EB386E60030}" type="datetimeFigureOut">
              <a:rPr lang="en-US" kern="120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 algn="l" rtl="0"/>
              <a:t>8/6/2014</a:t>
            </a:fld>
            <a:endParaRPr lang="en-US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algn="l" rtl="0"/>
            <a:endParaRPr lang="en-US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algn="l" rtl="0"/>
            <a:fld id="{D16DF965-A59B-410E-8566-9728D11554E0}" type="slidenum">
              <a:rPr lang="en-US" kern="120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 algn="l" rtl="0"/>
              <a:t>‹#›</a:t>
            </a:fld>
            <a:endParaRPr lang="en-US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46BAD-03BA-4565-BB9D-055EE73645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8/6/2014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B2A23-88F0-4F9F-86D5-86EFF2E6A7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79164988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46BAD-03BA-4565-BB9D-055EE73645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8/6/2014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B2A23-88F0-4F9F-86D5-86EFF2E6A7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2079378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46BAD-03BA-4565-BB9D-055EE73645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8/6/2014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B2A23-88F0-4F9F-86D5-86EFF2E6A7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8260497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46BAD-03BA-4565-BB9D-055EE73645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8/6/2014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B2A23-88F0-4F9F-86D5-86EFF2E6A7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9077813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46BAD-03BA-4565-BB9D-055EE73645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8/6/2014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B2A23-88F0-4F9F-86D5-86EFF2E6A7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4357854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46BAD-03BA-4565-BB9D-055EE73645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8/6/2014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B2A23-88F0-4F9F-86D5-86EFF2E6A7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0207281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46BAD-03BA-4565-BB9D-055EE73645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8/6/2014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B2A23-88F0-4F9F-86D5-86EFF2E6A7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="" xmlns:p14="http://schemas.microsoft.com/office/powerpoint/2010/main" val="392921493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46BAD-03BA-4565-BB9D-055EE73645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8/6/2014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B2A23-88F0-4F9F-86D5-86EFF2E6A7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3534023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46BAD-03BA-4565-BB9D-055EE73645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8/6/2014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B2A23-88F0-4F9F-86D5-86EFF2E6A7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="" xmlns:p14="http://schemas.microsoft.com/office/powerpoint/2010/main" val="60284193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46BAD-03BA-4565-BB9D-055EE73645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8/6/2014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B2A23-88F0-4F9F-86D5-86EFF2E6A7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179593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algn="l" rtl="0"/>
            <a:fld id="{D60C1622-8946-4769-95D3-6EB386E60030}" type="datetimeFigureOut">
              <a:rPr lang="en-US" kern="120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 algn="l" rtl="0"/>
              <a:t>8/6/2014</a:t>
            </a:fld>
            <a:endParaRPr lang="en-US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algn="l" rtl="0"/>
            <a:endParaRPr lang="en-US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algn="l" rtl="0"/>
            <a:fld id="{D16DF965-A59B-410E-8566-9728D11554E0}" type="slidenum">
              <a:rPr lang="en-US" kern="120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 algn="l" rtl="0"/>
              <a:t>‹#›</a:t>
            </a:fld>
            <a:endParaRPr lang="en-US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46BAD-03BA-4565-BB9D-055EE73645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8/6/2014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B2A23-88F0-4F9F-86D5-86EFF2E6A7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4445514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46BAD-03BA-4565-BB9D-055EE73645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8/6/2014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B2A23-88F0-4F9F-86D5-86EFF2E6A7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8937788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algn="l" rtl="0"/>
            <a:fld id="{D60C1622-8946-4769-95D3-6EB386E60030}" type="datetimeFigureOut">
              <a:rPr lang="en-US" kern="120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 algn="l" rtl="0"/>
              <a:t>8/6/2014</a:t>
            </a:fld>
            <a:endParaRPr lang="en-US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algn="l" rtl="0"/>
            <a:endParaRPr lang="en-US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algn="l" rtl="0"/>
            <a:fld id="{D16DF965-A59B-410E-8566-9728D11554E0}" type="slidenum">
              <a:rPr lang="en-US" kern="120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 algn="l" rtl="0"/>
              <a:t>‹#›</a:t>
            </a:fld>
            <a:endParaRPr lang="en-US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algn="l" rtl="0"/>
            <a:fld id="{D60C1622-8946-4769-95D3-6EB386E60030}" type="datetimeFigureOut">
              <a:rPr lang="en-US" kern="120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 algn="l" rtl="0"/>
              <a:t>8/6/2014</a:t>
            </a:fld>
            <a:endParaRPr lang="en-US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algn="l" rtl="0"/>
            <a:endParaRPr lang="en-US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algn="l" rtl="0"/>
            <a:fld id="{D16DF965-A59B-410E-8566-9728D11554E0}" type="slidenum">
              <a:rPr lang="en-US" kern="120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 algn="l" rtl="0"/>
              <a:t>‹#›</a:t>
            </a:fld>
            <a:endParaRPr lang="en-US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algn="l" rtl="0"/>
            <a:fld id="{D60C1622-8946-4769-95D3-6EB386E60030}" type="datetimeFigureOut">
              <a:rPr lang="en-US" kern="120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 algn="l" rtl="0"/>
              <a:t>8/6/2014</a:t>
            </a:fld>
            <a:endParaRPr lang="en-US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algn="l" rtl="0"/>
            <a:endParaRPr lang="en-US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algn="l" rtl="0"/>
            <a:fld id="{D16DF965-A59B-410E-8566-9728D11554E0}" type="slidenum">
              <a:rPr lang="en-US" kern="120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 algn="l" rtl="0"/>
              <a:t>‹#›</a:t>
            </a:fld>
            <a:endParaRPr lang="en-US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algn="l" rtl="0"/>
            <a:fld id="{D60C1622-8946-4769-95D3-6EB386E60030}" type="datetimeFigureOut">
              <a:rPr lang="en-US" kern="120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 algn="l" rtl="0"/>
              <a:t>8/6/2014</a:t>
            </a:fld>
            <a:endParaRPr lang="en-US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algn="l" rtl="0"/>
            <a:endParaRPr lang="en-US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algn="l" rtl="0"/>
            <a:fld id="{D16DF965-A59B-410E-8566-9728D11554E0}" type="slidenum">
              <a:rPr lang="en-US" kern="120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 algn="l" rtl="0"/>
              <a:t>‹#›</a:t>
            </a:fld>
            <a:endParaRPr lang="en-US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algn="l" rtl="0"/>
            <a:fld id="{D60C1622-8946-4769-95D3-6EB386E60030}" type="datetimeFigureOut">
              <a:rPr lang="en-US" kern="120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 algn="l" rtl="0"/>
              <a:t>8/6/2014</a:t>
            </a:fld>
            <a:endParaRPr lang="en-US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algn="l" rtl="0"/>
            <a:endParaRPr lang="en-US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algn="l" rtl="0"/>
            <a:fld id="{D16DF965-A59B-410E-8566-9728D11554E0}" type="slidenum">
              <a:rPr lang="en-US" kern="120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 algn="l" rtl="0"/>
              <a:t>‹#›</a:t>
            </a:fld>
            <a:endParaRPr lang="en-US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algn="l" rtl="0"/>
            <a:fld id="{D60C1622-8946-4769-95D3-6EB386E60030}" type="datetimeFigureOut">
              <a:rPr lang="en-US" kern="120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 algn="l" rtl="0"/>
              <a:t>8/6/2014</a:t>
            </a:fld>
            <a:endParaRPr lang="en-US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algn="l" rtl="0"/>
            <a:endParaRPr lang="en-US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algn="l" rtl="0"/>
            <a:fld id="{D16DF965-A59B-410E-8566-9728D11554E0}" type="slidenum">
              <a:rPr lang="en-US" kern="120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 algn="l" rtl="0"/>
              <a:t>‹#›</a:t>
            </a:fld>
            <a:endParaRPr lang="en-US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5532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65532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Rectangle 2"/>
          <p:cNvSpPr>
            <a:spLocks noChangeArrowheads="1"/>
          </p:cNvSpPr>
          <p:nvPr userDrawn="1"/>
        </p:nvSpPr>
        <p:spPr bwMode="auto">
          <a:xfrm>
            <a:off x="7400925" y="1016000"/>
            <a:ext cx="1743075" cy="58674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rtl="0"/>
            <a:endParaRPr lang="en-US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" name="AutoShape 3"/>
          <p:cNvSpPr>
            <a:spLocks noChangeArrowheads="1"/>
          </p:cNvSpPr>
          <p:nvPr userDrawn="1"/>
        </p:nvSpPr>
        <p:spPr bwMode="auto">
          <a:xfrm>
            <a:off x="7391400" y="762000"/>
            <a:ext cx="1752600" cy="1068388"/>
          </a:xfrm>
          <a:prstGeom prst="flowChartDocument">
            <a:avLst/>
          </a:prstGeom>
          <a:solidFill>
            <a:srgbClr val="D6E3BC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rtl="0"/>
            <a:endParaRPr lang="en-US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9" name="AutoShape 4" descr="abstract_background_orange"/>
          <p:cNvSpPr>
            <a:spLocks noChangeArrowheads="1"/>
          </p:cNvSpPr>
          <p:nvPr userDrawn="1"/>
        </p:nvSpPr>
        <p:spPr bwMode="auto">
          <a:xfrm>
            <a:off x="7391400" y="0"/>
            <a:ext cx="1752600" cy="1828800"/>
          </a:xfrm>
          <a:prstGeom prst="flowChartDocument">
            <a:avLst/>
          </a:prstGeom>
          <a:blipFill dpi="0" rotWithShape="0">
            <a:blip r:embed="rId17" cstate="print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rtl="0"/>
            <a:endParaRPr lang="en-US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4" r:id="rId12"/>
    <p:sldLayoutId id="2147483677" r:id="rId13"/>
    <p:sldLayoutId id="2147483730" r:id="rId14"/>
    <p:sldLayoutId id="2147483731" r:id="rId15"/>
  </p:sldLayoutIdLst>
  <p:txStyles>
    <p:titleStyle>
      <a:lvl1pPr algn="ctr" defTabSz="914400" rtl="0" eaLnBrk="1" latinLnBrk="0" hangingPunct="1">
        <a:spcBef>
          <a:spcPct val="0"/>
        </a:spcBef>
        <a:buNone/>
        <a:defRPr lang="en-US" sz="4400" kern="1200" dirty="0" smtClean="0">
          <a:solidFill>
            <a:srgbClr val="E36C0A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 typeface="Arial" pitchFamily="34" charset="0"/>
        <a:buNone/>
        <a:defRPr lang="en-US" sz="3200" kern="1200" dirty="0" smtClean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spcBef>
          <a:spcPct val="20000"/>
        </a:spcBef>
        <a:buFont typeface="Arial" pitchFamily="34" charset="0"/>
        <a:buNone/>
        <a:defRPr lang="en-US" sz="3200" kern="1200" dirty="0" smtClean="0">
          <a:solidFill>
            <a:schemeClr val="tx1"/>
          </a:solidFill>
          <a:latin typeface="+mn-lt"/>
          <a:ea typeface="+mn-ea"/>
          <a:cs typeface="+mn-cs"/>
        </a:defRPr>
      </a:lvl2pPr>
      <a:lvl3pPr marL="0" indent="0" algn="l" defTabSz="914400" rtl="0" eaLnBrk="1" latinLnBrk="0" hangingPunct="1">
        <a:spcBef>
          <a:spcPct val="20000"/>
        </a:spcBef>
        <a:buFont typeface="Arial" pitchFamily="34" charset="0"/>
        <a:buNone/>
        <a:defRPr lang="en-US" sz="3200" kern="1200" dirty="0" smtClean="0">
          <a:solidFill>
            <a:schemeClr val="tx1"/>
          </a:solidFill>
          <a:latin typeface="+mn-lt"/>
          <a:ea typeface="+mn-ea"/>
          <a:cs typeface="+mn-cs"/>
        </a:defRPr>
      </a:lvl3pPr>
      <a:lvl4pPr marL="0" indent="0" algn="l" defTabSz="914400" rtl="0" eaLnBrk="1" latinLnBrk="0" hangingPunct="1">
        <a:spcBef>
          <a:spcPct val="20000"/>
        </a:spcBef>
        <a:buFont typeface="Arial" pitchFamily="34" charset="0"/>
        <a:buNone/>
        <a:defRPr lang="en-US" sz="3200" kern="1200" dirty="0" smtClean="0">
          <a:solidFill>
            <a:schemeClr val="tx1"/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spcBef>
          <a:spcPct val="20000"/>
        </a:spcBef>
        <a:buFont typeface="Arial" pitchFamily="34" charset="0"/>
        <a:buNone/>
        <a:defRPr lang="en-US" sz="3200" kern="1200" dirty="0" smtClean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8/6/2014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3207618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  <p:sldLayoutId id="2147483726" r:id="rId13"/>
    <p:sldLayoutId id="2147483727" r:id="rId14"/>
    <p:sldLayoutId id="2147483728" r:id="rId15"/>
    <p:sldLayoutId id="214748372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slideLayout" Target="../slideLayouts/slideLayout2.xml"/><Relationship Id="rId1" Type="http://schemas.openxmlformats.org/officeDocument/2006/relationships/video" Target="../media/media1.mp4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2" Type="http://schemas.openxmlformats.org/officeDocument/2006/relationships/slideLayout" Target="../slideLayouts/slideLayout2.xml"/><Relationship Id="rId1" Type="http://schemas.openxmlformats.org/officeDocument/2006/relationships/video" Target="../media/media2.mp4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1219200"/>
            <a:ext cx="7086600" cy="1368822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400" b="1" dirty="0" smtClean="0">
                <a:solidFill>
                  <a:schemeClr val="accent6">
                    <a:lumMod val="75000"/>
                  </a:schemeClr>
                </a:solidFill>
                <a:latin typeface="Albertus Medium" panose="020E0602030304020304" pitchFamily="34" charset="0"/>
                <a:ea typeface="+mn-ea"/>
                <a:cs typeface="+mn-cs"/>
              </a:rPr>
              <a:t/>
            </a:r>
            <a:br>
              <a:rPr lang="en-US" sz="4400" b="1" dirty="0" smtClean="0">
                <a:solidFill>
                  <a:schemeClr val="accent6">
                    <a:lumMod val="75000"/>
                  </a:schemeClr>
                </a:solidFill>
                <a:latin typeface="Albertus Medium" panose="020E0602030304020304" pitchFamily="34" charset="0"/>
                <a:ea typeface="+mn-ea"/>
                <a:cs typeface="+mn-cs"/>
              </a:rPr>
            </a:br>
            <a:r>
              <a:rPr lang="en-US" sz="4400" b="1" dirty="0" err="1" smtClean="0">
                <a:solidFill>
                  <a:schemeClr val="accent6">
                    <a:lumMod val="75000"/>
                  </a:schemeClr>
                </a:solidFill>
                <a:latin typeface="Albertus Medium" panose="020E0602030304020304" pitchFamily="34" charset="0"/>
                <a:ea typeface="+mn-ea"/>
                <a:cs typeface="+mn-cs"/>
              </a:rPr>
              <a:t>Brindando</a:t>
            </a:r>
            <a:r>
              <a:rPr lang="en-US" sz="4400" b="1" dirty="0" smtClean="0">
                <a:solidFill>
                  <a:schemeClr val="accent6">
                    <a:lumMod val="75000"/>
                  </a:schemeClr>
                </a:solidFill>
                <a:latin typeface="Albertus Medium" panose="020E0602030304020304" pitchFamily="34" charset="0"/>
                <a:ea typeface="+mn-ea"/>
                <a:cs typeface="+mn-cs"/>
              </a:rPr>
              <a:t> </a:t>
            </a:r>
            <a:r>
              <a:rPr lang="en-US" sz="4400" b="1" dirty="0" err="1" smtClean="0">
                <a:solidFill>
                  <a:schemeClr val="accent6">
                    <a:lumMod val="75000"/>
                  </a:schemeClr>
                </a:solidFill>
                <a:latin typeface="Albertus Medium" panose="020E0602030304020304" pitchFamily="34" charset="0"/>
                <a:ea typeface="+mn-ea"/>
                <a:cs typeface="+mn-cs"/>
              </a:rPr>
              <a:t>Excelencia</a:t>
            </a:r>
            <a:r>
              <a:rPr lang="en-US" sz="4400" b="1" dirty="0" smtClean="0">
                <a:solidFill>
                  <a:schemeClr val="accent6">
                    <a:lumMod val="75000"/>
                  </a:schemeClr>
                </a:solidFill>
                <a:latin typeface="Albertus Medium" panose="020E0602030304020304" pitchFamily="34" charset="0"/>
                <a:ea typeface="+mn-ea"/>
                <a:cs typeface="+mn-cs"/>
              </a:rPr>
              <a:t> en el </a:t>
            </a:r>
            <a:r>
              <a:rPr lang="en-US" sz="4400" b="1" dirty="0" err="1" smtClean="0">
                <a:solidFill>
                  <a:schemeClr val="accent6">
                    <a:lumMod val="75000"/>
                  </a:schemeClr>
                </a:solidFill>
                <a:latin typeface="Albertus Medium" panose="020E0602030304020304" pitchFamily="34" charset="0"/>
                <a:ea typeface="+mn-ea"/>
                <a:cs typeface="+mn-cs"/>
              </a:rPr>
              <a:t>Servicio</a:t>
            </a:r>
            <a:r>
              <a:rPr lang="en-US" sz="4400" b="1" dirty="0" smtClean="0">
                <a:solidFill>
                  <a:schemeClr val="accent6">
                    <a:lumMod val="75000"/>
                  </a:schemeClr>
                </a:solidFill>
                <a:latin typeface="Albertus Medium" panose="020E0602030304020304" pitchFamily="34" charset="0"/>
                <a:ea typeface="+mn-ea"/>
                <a:cs typeface="+mn-cs"/>
              </a:rPr>
              <a:t> </a:t>
            </a:r>
            <a:endParaRPr lang="en-US" sz="4400" b="1" dirty="0">
              <a:solidFill>
                <a:schemeClr val="accent6">
                  <a:lumMod val="75000"/>
                </a:schemeClr>
              </a:solidFill>
              <a:latin typeface="Albertus Medium" panose="020E0602030304020304" pitchFamily="34" charset="0"/>
              <a:ea typeface="+mn-ea"/>
              <a:cs typeface="+mn-cs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4876800"/>
            <a:ext cx="7848600" cy="457200"/>
          </a:xfrm>
        </p:spPr>
        <p:txBody>
          <a:bodyPr>
            <a:noAutofit/>
          </a:bodyPr>
          <a:lstStyle/>
          <a:p>
            <a:pPr algn="l"/>
            <a:r>
              <a:rPr lang="en-US" b="1" i="1" dirty="0" smtClean="0"/>
              <a:t>      </a:t>
            </a:r>
            <a:r>
              <a:rPr lang="en-US" b="1" dirty="0" err="1" smtClean="0"/>
              <a:t>Presentado</a:t>
            </a:r>
            <a:r>
              <a:rPr lang="en-US" b="1" dirty="0" smtClean="0"/>
              <a:t> </a:t>
            </a:r>
            <a:r>
              <a:rPr lang="en-US" b="1" dirty="0" err="1" smtClean="0"/>
              <a:t>por</a:t>
            </a:r>
            <a:r>
              <a:rPr lang="en-US" b="1" i="1" dirty="0" smtClean="0"/>
              <a:t>:   Tracey Johnson-MBA-ASI </a:t>
            </a:r>
            <a:r>
              <a:rPr lang="en-US" b="1" i="1" dirty="0" err="1" smtClean="0"/>
              <a:t>Capítulo</a:t>
            </a:r>
            <a:r>
              <a:rPr lang="en-US" b="1" i="1" dirty="0" smtClean="0"/>
              <a:t> Barbados </a:t>
            </a:r>
          </a:p>
          <a:p>
            <a:pPr algn="ctr"/>
            <a:r>
              <a:rPr lang="en-US" b="1" i="1" dirty="0" err="1" smtClean="0"/>
              <a:t>Iniciativa</a:t>
            </a:r>
            <a:r>
              <a:rPr lang="en-US" b="1" i="1" dirty="0" smtClean="0"/>
              <a:t> </a:t>
            </a:r>
            <a:r>
              <a:rPr lang="en-US" b="1" i="1" dirty="0" err="1" smtClean="0"/>
              <a:t>Nacional</a:t>
            </a:r>
            <a:r>
              <a:rPr lang="en-US" b="1" i="1" dirty="0" smtClean="0"/>
              <a:t>  </a:t>
            </a:r>
            <a:r>
              <a:rPr lang="en-US" b="1" i="1" dirty="0" err="1" smtClean="0"/>
              <a:t>para</a:t>
            </a:r>
            <a:r>
              <a:rPr lang="en-US" b="1" i="1" dirty="0" smtClean="0"/>
              <a:t> la </a:t>
            </a:r>
            <a:r>
              <a:rPr lang="en-US" b="1" i="1" dirty="0" err="1" smtClean="0"/>
              <a:t>Excelencia</a:t>
            </a:r>
            <a:r>
              <a:rPr lang="en-US" b="1" i="1" dirty="0" smtClean="0"/>
              <a:t> en el </a:t>
            </a:r>
            <a:r>
              <a:rPr lang="en-US" b="1" i="1" dirty="0" err="1" smtClean="0"/>
              <a:t>Servicio</a:t>
            </a:r>
            <a:endParaRPr lang="en-US" b="1" i="1" dirty="0" smtClean="0"/>
          </a:p>
          <a:p>
            <a:pPr algn="l"/>
            <a:endParaRPr lang="en-US" b="1" i="1" dirty="0"/>
          </a:p>
          <a:p>
            <a:r>
              <a:rPr lang="en-US" sz="1800" b="1" i="1" dirty="0" smtClean="0"/>
              <a:t> </a:t>
            </a:r>
            <a:endParaRPr lang="en-US" sz="1800" b="1" i="1" dirty="0"/>
          </a:p>
        </p:txBody>
      </p:sp>
      <p:sp>
        <p:nvSpPr>
          <p:cNvPr id="4" name="Right Triangle 3"/>
          <p:cNvSpPr/>
          <p:nvPr/>
        </p:nvSpPr>
        <p:spPr>
          <a:xfrm>
            <a:off x="0" y="5257800"/>
            <a:ext cx="1828800" cy="1600200"/>
          </a:xfrm>
          <a:prstGeom prst="rtTriangl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62771" y="2590800"/>
            <a:ext cx="3276029" cy="218265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104162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29570"/>
            <a:ext cx="6021531" cy="857250"/>
          </a:xfrm>
        </p:spPr>
        <p:txBody>
          <a:bodyPr>
            <a:normAutofit fontScale="90000"/>
          </a:bodyPr>
          <a:lstStyle/>
          <a:p>
            <a:r>
              <a:rPr sz="3600" b="1" dirty="0" err="1" smtClean="0"/>
              <a:t>Beneficios</a:t>
            </a:r>
            <a:r>
              <a:rPr sz="3600" b="1" dirty="0" smtClean="0"/>
              <a:t> del </a:t>
            </a:r>
            <a:r>
              <a:rPr sz="3600" b="1" dirty="0" err="1" smtClean="0"/>
              <a:t>Servicio</a:t>
            </a:r>
            <a:r>
              <a:rPr sz="3600" b="1" dirty="0" smtClean="0"/>
              <a:t> al </a:t>
            </a:r>
            <a:r>
              <a:rPr sz="3600" b="1" dirty="0" err="1" smtClean="0"/>
              <a:t>Cliente</a:t>
            </a:r>
            <a:endParaRPr lang="en-GB" sz="3600" b="1" dirty="0"/>
          </a:p>
        </p:txBody>
      </p:sp>
      <p:graphicFrame>
        <p:nvGraphicFramePr>
          <p:cNvPr id="23" name="Diagram 22"/>
          <p:cNvGraphicFramePr/>
          <p:nvPr>
            <p:extLst>
              <p:ext uri="{D42A27DB-BD31-4B8C-83A1-F6EECF244321}">
                <p14:modId xmlns="" xmlns:p14="http://schemas.microsoft.com/office/powerpoint/2010/main" val="2103275127"/>
              </p:ext>
            </p:extLst>
          </p:nvPr>
        </p:nvGraphicFramePr>
        <p:xfrm>
          <a:off x="-188769" y="1219200"/>
          <a:ext cx="7923068" cy="533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="" xmlns:p14="http://schemas.microsoft.com/office/powerpoint/2010/main" val="1235861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304800"/>
            <a:ext cx="5791200" cy="709613"/>
          </a:xfrm>
        </p:spPr>
        <p:txBody>
          <a:bodyPr/>
          <a:lstStyle/>
          <a:p>
            <a:pPr algn="l"/>
            <a:r>
              <a:rPr lang="en-US" dirty="0" err="1" smtClean="0">
                <a:latin typeface="+mn-lt"/>
              </a:rPr>
              <a:t>Contrata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según</a:t>
            </a:r>
            <a:r>
              <a:rPr lang="en-US" dirty="0" smtClean="0">
                <a:latin typeface="+mn-lt"/>
              </a:rPr>
              <a:t> la </a:t>
            </a:r>
            <a:r>
              <a:rPr lang="en-US" dirty="0" err="1" smtClean="0">
                <a:latin typeface="+mn-lt"/>
              </a:rPr>
              <a:t>actitud</a:t>
            </a:r>
            <a:r>
              <a:rPr lang="en-US" dirty="0" smtClean="0">
                <a:latin typeface="+mn-lt"/>
              </a:rPr>
              <a:t> 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81000" y="1769505"/>
            <a:ext cx="2476500" cy="3075546"/>
          </a:xfrm>
        </p:spPr>
        <p:txBody>
          <a:bodyPr>
            <a:normAutofit fontScale="92500" lnSpcReduction="10000"/>
          </a:bodyPr>
          <a:lstStyle/>
          <a:p>
            <a:pPr marL="342900" indent="-342900"/>
            <a:r>
              <a:rPr lang="en-US" dirty="0" err="1" smtClean="0">
                <a:solidFill>
                  <a:schemeClr val="tx1"/>
                </a:solidFill>
              </a:rPr>
              <a:t>Amigable</a:t>
            </a:r>
            <a:endParaRPr lang="en-US" dirty="0" smtClean="0">
              <a:solidFill>
                <a:schemeClr val="tx1"/>
              </a:solidFill>
            </a:endParaRPr>
          </a:p>
          <a:p>
            <a:pPr marL="342900" indent="-342900"/>
            <a:r>
              <a:rPr lang="en-US" dirty="0" err="1" smtClean="0"/>
              <a:t>Rápida</a:t>
            </a:r>
            <a:endParaRPr lang="en-US" dirty="0" smtClean="0">
              <a:solidFill>
                <a:schemeClr val="tx1"/>
              </a:solidFill>
            </a:endParaRPr>
          </a:p>
          <a:p>
            <a:pPr marL="342900" indent="-342900"/>
            <a:r>
              <a:rPr lang="en-US" dirty="0" err="1" smtClean="0">
                <a:solidFill>
                  <a:schemeClr val="tx1"/>
                </a:solidFill>
              </a:rPr>
              <a:t>Eficiente</a:t>
            </a:r>
            <a:endParaRPr lang="en-US" dirty="0" smtClean="0">
              <a:solidFill>
                <a:schemeClr val="tx1"/>
              </a:solidFill>
            </a:endParaRPr>
          </a:p>
          <a:p>
            <a:pPr marL="342900" indent="-342900"/>
            <a:r>
              <a:rPr lang="en-US" dirty="0" err="1" smtClean="0">
                <a:solidFill>
                  <a:schemeClr val="tx1"/>
                </a:solidFill>
              </a:rPr>
              <a:t>Conocedora</a:t>
            </a:r>
            <a:endParaRPr lang="en-US" dirty="0" smtClean="0">
              <a:solidFill>
                <a:schemeClr val="tx1"/>
              </a:solidFill>
            </a:endParaRPr>
          </a:p>
          <a:p>
            <a:pPr marL="342900" indent="-342900"/>
            <a:r>
              <a:rPr lang="en-US" dirty="0" err="1" smtClean="0">
                <a:solidFill>
                  <a:schemeClr val="tx1"/>
                </a:solidFill>
              </a:rPr>
              <a:t>Cooperadora</a:t>
            </a:r>
            <a:endParaRPr lang="en-US" dirty="0" smtClean="0">
              <a:solidFill>
                <a:schemeClr val="tx1"/>
              </a:solidFill>
            </a:endParaRPr>
          </a:p>
          <a:p>
            <a:pPr marL="342900" indent="-342900"/>
            <a:r>
              <a:rPr lang="en-US" dirty="0" smtClean="0">
                <a:solidFill>
                  <a:schemeClr val="tx1"/>
                </a:solidFill>
              </a:rPr>
              <a:t>Serena</a:t>
            </a:r>
          </a:p>
          <a:p>
            <a:pPr marL="342900" indent="-342900"/>
            <a:r>
              <a:rPr lang="en-US" dirty="0" err="1" smtClean="0">
                <a:solidFill>
                  <a:schemeClr val="tx1"/>
                </a:solidFill>
              </a:rPr>
              <a:t>Respetuosa</a:t>
            </a:r>
            <a:endParaRPr lang="en-US" dirty="0" smtClean="0">
              <a:solidFill>
                <a:schemeClr val="tx1"/>
              </a:solidFill>
            </a:endParaRPr>
          </a:p>
          <a:p>
            <a:endParaRPr lang="en-US" dirty="0" smtClean="0">
              <a:solidFill>
                <a:schemeClr val="tx1"/>
              </a:solidFill>
            </a:endParaRPr>
          </a:p>
          <a:p>
            <a:endParaRPr lang="en-US" dirty="0" smtClean="0">
              <a:solidFill>
                <a:schemeClr val="tx1"/>
              </a:solidFill>
            </a:endParaRPr>
          </a:p>
          <a:p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12292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3886200" y="1524000"/>
            <a:ext cx="3003549" cy="2940051"/>
          </a:xfrm>
        </p:spPr>
        <p:txBody>
          <a:bodyPr>
            <a:normAutofit/>
          </a:bodyPr>
          <a:lstStyle/>
          <a:p>
            <a:pPr marL="342900" indent="-342900"/>
            <a:r>
              <a:rPr lang="en-US" sz="2600" dirty="0" err="1" smtClean="0"/>
              <a:t>Optimista</a:t>
            </a:r>
            <a:endParaRPr lang="en-US" sz="2600" dirty="0"/>
          </a:p>
          <a:p>
            <a:pPr marL="342900" indent="-342900"/>
            <a:r>
              <a:rPr lang="en-US" sz="2600" dirty="0" err="1" smtClean="0"/>
              <a:t>Actitud</a:t>
            </a:r>
            <a:r>
              <a:rPr lang="en-US" sz="2600" dirty="0" smtClean="0"/>
              <a:t> </a:t>
            </a:r>
            <a:r>
              <a:rPr lang="en-US" sz="2600" dirty="0" err="1" smtClean="0"/>
              <a:t>positiva</a:t>
            </a:r>
            <a:endParaRPr lang="en-US" sz="2600" dirty="0"/>
          </a:p>
          <a:p>
            <a:pPr marL="342900" indent="-342900"/>
            <a:r>
              <a:rPr lang="en-US" sz="2600" dirty="0" err="1" smtClean="0"/>
              <a:t>Honesta</a:t>
            </a:r>
            <a:r>
              <a:rPr lang="en-US" sz="2600" dirty="0" smtClean="0"/>
              <a:t> y </a:t>
            </a:r>
            <a:r>
              <a:rPr lang="en-US" sz="2600" dirty="0" err="1" smtClean="0"/>
              <a:t>justa</a:t>
            </a:r>
            <a:endParaRPr lang="en-US" sz="2600" dirty="0"/>
          </a:p>
          <a:p>
            <a:pPr marL="342900" indent="-342900"/>
            <a:r>
              <a:rPr lang="en-US" sz="2600" dirty="0" err="1" smtClean="0"/>
              <a:t>Orientada</a:t>
            </a:r>
            <a:r>
              <a:rPr lang="en-US" sz="2600" dirty="0" smtClean="0"/>
              <a:t> a </a:t>
            </a:r>
          </a:p>
          <a:p>
            <a:pPr marL="342900" indent="-342900"/>
            <a:r>
              <a:rPr lang="en-US" sz="2600" dirty="0" err="1" smtClean="0"/>
              <a:t>soluciones</a:t>
            </a:r>
            <a:endParaRPr lang="en-US" sz="2600" dirty="0" smtClean="0"/>
          </a:p>
          <a:p>
            <a:pPr marL="342900" indent="-342900"/>
            <a:endParaRPr lang="en-US" sz="2600" dirty="0"/>
          </a:p>
        </p:txBody>
      </p:sp>
      <p:sp>
        <p:nvSpPr>
          <p:cNvPr id="12" name="TextBox 11"/>
          <p:cNvSpPr txBox="1"/>
          <p:nvPr/>
        </p:nvSpPr>
        <p:spPr>
          <a:xfrm>
            <a:off x="4146956" y="4346987"/>
            <a:ext cx="9583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350" dirty="0"/>
          </a:p>
        </p:txBody>
      </p:sp>
      <p:sp>
        <p:nvSpPr>
          <p:cNvPr id="19" name="TextBox 18"/>
          <p:cNvSpPr txBox="1"/>
          <p:nvPr/>
        </p:nvSpPr>
        <p:spPr>
          <a:xfrm>
            <a:off x="4038600" y="3581400"/>
            <a:ext cx="2279226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600" dirty="0" smtClean="0"/>
          </a:p>
          <a:p>
            <a:r>
              <a:rPr lang="en-US" sz="2600" dirty="0" err="1" smtClean="0"/>
              <a:t>Apasionada</a:t>
            </a:r>
            <a:r>
              <a:rPr lang="en-US" sz="2600" dirty="0" smtClean="0"/>
              <a:t> </a:t>
            </a:r>
            <a:r>
              <a:rPr lang="en-US" sz="2600" dirty="0" err="1" smtClean="0"/>
              <a:t>por</a:t>
            </a:r>
            <a:r>
              <a:rPr lang="en-US" sz="2600" dirty="0" smtClean="0"/>
              <a:t> el </a:t>
            </a:r>
            <a:r>
              <a:rPr lang="en-US" sz="2600" dirty="0" err="1" smtClean="0"/>
              <a:t>servicio</a:t>
            </a:r>
            <a:endParaRPr lang="en-US" sz="2600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4070806"/>
            <a:ext cx="302708" cy="27259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681648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2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2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22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22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22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22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22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22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122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1229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1229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" presetClass="emph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53" dur="1750" fill="hold"/>
                                        <p:tgtEl>
                                          <p:spTgt spid="1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1" grpId="0" build="allAtOnce"/>
      <p:bldP spid="12292" grpId="0" build="allAtOnce"/>
      <p:bldP spid="1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200" b="1" dirty="0">
              <a:solidFill>
                <a:srgbClr val="000000"/>
              </a:solidFill>
              <a:latin typeface="Futura Hv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0" y="1854200"/>
            <a:ext cx="8378536" cy="3733800"/>
            <a:chOff x="155864" y="1828800"/>
            <a:chExt cx="8378536" cy="3733800"/>
          </a:xfrm>
        </p:grpSpPr>
        <p:sp>
          <p:nvSpPr>
            <p:cNvPr id="6" name="Right Arrow 5"/>
            <p:cNvSpPr/>
            <p:nvPr/>
          </p:nvSpPr>
          <p:spPr>
            <a:xfrm>
              <a:off x="155864" y="1828800"/>
              <a:ext cx="8378536" cy="3733800"/>
            </a:xfrm>
            <a:prstGeom prst="rightArrow">
              <a:avLst/>
            </a:prstGeom>
            <a:scene3d>
              <a:camera prst="orthographicFront"/>
              <a:lightRig rig="flat" dir="t"/>
            </a:scene3d>
            <a:sp3d z="-190500" extrusionH="12700" prstMaterial="plastic">
              <a:bevelT w="50800" h="50800"/>
            </a:sp3d>
          </p:spPr>
          <p:style>
            <a:lnRef idx="0">
              <a:schemeClr val="dk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7" name="Freeform 6"/>
            <p:cNvSpPr/>
            <p:nvPr/>
          </p:nvSpPr>
          <p:spPr>
            <a:xfrm>
              <a:off x="366734" y="2935605"/>
              <a:ext cx="1561452" cy="1577340"/>
            </a:xfrm>
            <a:custGeom>
              <a:avLst/>
              <a:gdLst>
                <a:gd name="connsiteX0" fmla="*/ 0 w 1561452"/>
                <a:gd name="connsiteY0" fmla="*/ 260247 h 1577340"/>
                <a:gd name="connsiteX1" fmla="*/ 260247 w 1561452"/>
                <a:gd name="connsiteY1" fmla="*/ 0 h 1577340"/>
                <a:gd name="connsiteX2" fmla="*/ 1301205 w 1561452"/>
                <a:gd name="connsiteY2" fmla="*/ 0 h 1577340"/>
                <a:gd name="connsiteX3" fmla="*/ 1561452 w 1561452"/>
                <a:gd name="connsiteY3" fmla="*/ 260247 h 1577340"/>
                <a:gd name="connsiteX4" fmla="*/ 1561452 w 1561452"/>
                <a:gd name="connsiteY4" fmla="*/ 1317093 h 1577340"/>
                <a:gd name="connsiteX5" fmla="*/ 1301205 w 1561452"/>
                <a:gd name="connsiteY5" fmla="*/ 1577340 h 1577340"/>
                <a:gd name="connsiteX6" fmla="*/ 260247 w 1561452"/>
                <a:gd name="connsiteY6" fmla="*/ 1577340 h 1577340"/>
                <a:gd name="connsiteX7" fmla="*/ 0 w 1561452"/>
                <a:gd name="connsiteY7" fmla="*/ 1317093 h 1577340"/>
                <a:gd name="connsiteX8" fmla="*/ 0 w 1561452"/>
                <a:gd name="connsiteY8" fmla="*/ 260247 h 15773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61452" h="1577340">
                  <a:moveTo>
                    <a:pt x="0" y="260247"/>
                  </a:moveTo>
                  <a:cubicBezTo>
                    <a:pt x="0" y="116517"/>
                    <a:pt x="116517" y="0"/>
                    <a:pt x="260247" y="0"/>
                  </a:cubicBezTo>
                  <a:lnTo>
                    <a:pt x="1301205" y="0"/>
                  </a:lnTo>
                  <a:cubicBezTo>
                    <a:pt x="1444935" y="0"/>
                    <a:pt x="1561452" y="116517"/>
                    <a:pt x="1561452" y="260247"/>
                  </a:cubicBezTo>
                  <a:lnTo>
                    <a:pt x="1561452" y="1317093"/>
                  </a:lnTo>
                  <a:cubicBezTo>
                    <a:pt x="1561452" y="1460823"/>
                    <a:pt x="1444935" y="1577340"/>
                    <a:pt x="1301205" y="1577340"/>
                  </a:cubicBezTo>
                  <a:lnTo>
                    <a:pt x="260247" y="1577340"/>
                  </a:lnTo>
                  <a:cubicBezTo>
                    <a:pt x="116517" y="1577340"/>
                    <a:pt x="0" y="1460823"/>
                    <a:pt x="0" y="1317093"/>
                  </a:cubicBezTo>
                  <a:lnTo>
                    <a:pt x="0" y="260247"/>
                  </a:lnTo>
                  <a:close/>
                </a:path>
              </a:pathLst>
            </a:custGeom>
            <a:scene3d>
              <a:camera prst="orthographicFront"/>
              <a:lightRig rig="flat" dir="t"/>
            </a:scene3d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44804" tIns="144804" rIns="144804" bIns="144804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b="1" dirty="0" err="1" smtClean="0"/>
                <a:t>Sé</a:t>
              </a:r>
              <a:r>
                <a:rPr lang="en-US" sz="1800" b="1" kern="1200" dirty="0" smtClean="0"/>
                <a:t> </a:t>
              </a:r>
              <a:r>
                <a:rPr lang="en-US" sz="1800" b="1" kern="1200" dirty="0" err="1" smtClean="0"/>
                <a:t>Intencional</a:t>
              </a:r>
              <a:endParaRPr lang="en-US" sz="1800" b="1" kern="1200" dirty="0"/>
            </a:p>
          </p:txBody>
        </p:sp>
        <p:sp>
          <p:nvSpPr>
            <p:cNvPr id="8" name="Freeform 7"/>
            <p:cNvSpPr/>
            <p:nvPr/>
          </p:nvSpPr>
          <p:spPr>
            <a:xfrm>
              <a:off x="1946907" y="2935605"/>
              <a:ext cx="1561452" cy="1577340"/>
            </a:xfrm>
            <a:custGeom>
              <a:avLst/>
              <a:gdLst>
                <a:gd name="connsiteX0" fmla="*/ 0 w 1561452"/>
                <a:gd name="connsiteY0" fmla="*/ 260247 h 1577340"/>
                <a:gd name="connsiteX1" fmla="*/ 260247 w 1561452"/>
                <a:gd name="connsiteY1" fmla="*/ 0 h 1577340"/>
                <a:gd name="connsiteX2" fmla="*/ 1301205 w 1561452"/>
                <a:gd name="connsiteY2" fmla="*/ 0 h 1577340"/>
                <a:gd name="connsiteX3" fmla="*/ 1561452 w 1561452"/>
                <a:gd name="connsiteY3" fmla="*/ 260247 h 1577340"/>
                <a:gd name="connsiteX4" fmla="*/ 1561452 w 1561452"/>
                <a:gd name="connsiteY4" fmla="*/ 1317093 h 1577340"/>
                <a:gd name="connsiteX5" fmla="*/ 1301205 w 1561452"/>
                <a:gd name="connsiteY5" fmla="*/ 1577340 h 1577340"/>
                <a:gd name="connsiteX6" fmla="*/ 260247 w 1561452"/>
                <a:gd name="connsiteY6" fmla="*/ 1577340 h 1577340"/>
                <a:gd name="connsiteX7" fmla="*/ 0 w 1561452"/>
                <a:gd name="connsiteY7" fmla="*/ 1317093 h 1577340"/>
                <a:gd name="connsiteX8" fmla="*/ 0 w 1561452"/>
                <a:gd name="connsiteY8" fmla="*/ 260247 h 15773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61452" h="1577340">
                  <a:moveTo>
                    <a:pt x="0" y="260247"/>
                  </a:moveTo>
                  <a:cubicBezTo>
                    <a:pt x="0" y="116517"/>
                    <a:pt x="116517" y="0"/>
                    <a:pt x="260247" y="0"/>
                  </a:cubicBezTo>
                  <a:lnTo>
                    <a:pt x="1301205" y="0"/>
                  </a:lnTo>
                  <a:cubicBezTo>
                    <a:pt x="1444935" y="0"/>
                    <a:pt x="1561452" y="116517"/>
                    <a:pt x="1561452" y="260247"/>
                  </a:cubicBezTo>
                  <a:lnTo>
                    <a:pt x="1561452" y="1317093"/>
                  </a:lnTo>
                  <a:cubicBezTo>
                    <a:pt x="1561452" y="1460823"/>
                    <a:pt x="1444935" y="1577340"/>
                    <a:pt x="1301205" y="1577340"/>
                  </a:cubicBezTo>
                  <a:lnTo>
                    <a:pt x="260247" y="1577340"/>
                  </a:lnTo>
                  <a:cubicBezTo>
                    <a:pt x="116517" y="1577340"/>
                    <a:pt x="0" y="1460823"/>
                    <a:pt x="0" y="1317093"/>
                  </a:cubicBezTo>
                  <a:lnTo>
                    <a:pt x="0" y="260247"/>
                  </a:lnTo>
                  <a:close/>
                </a:path>
              </a:pathLst>
            </a:custGeom>
            <a:scene3d>
              <a:camera prst="orthographicFront"/>
              <a:lightRig rig="flat" dir="t"/>
            </a:scene3d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1170380"/>
                <a:satOff val="-1460"/>
                <a:lumOff val="343"/>
                <a:alphaOff val="0"/>
              </a:schemeClr>
            </a:fillRef>
            <a:effectRef idx="2">
              <a:schemeClr val="accent2">
                <a:hueOff val="1170380"/>
                <a:satOff val="-1460"/>
                <a:lumOff val="343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44804" tIns="144804" rIns="144804" bIns="144804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800" b="1" kern="1200" dirty="0" smtClean="0"/>
                <a:t>Vive la </a:t>
              </a:r>
              <a:r>
                <a:rPr lang="en-US" sz="1800" b="1" kern="1200" dirty="0" err="1" smtClean="0"/>
                <a:t>misión</a:t>
              </a:r>
              <a:r>
                <a:rPr lang="en-US" sz="1800" b="1" kern="1200" dirty="0" smtClean="0"/>
                <a:t> y los </a:t>
              </a:r>
              <a:r>
                <a:rPr lang="en-US" sz="1800" b="1" kern="1200" dirty="0" err="1" smtClean="0"/>
                <a:t>valores</a:t>
              </a:r>
              <a:endParaRPr lang="en-US" sz="1800" b="1" kern="1200" dirty="0"/>
            </a:p>
          </p:txBody>
        </p:sp>
        <p:sp>
          <p:nvSpPr>
            <p:cNvPr id="9" name="Freeform 8"/>
            <p:cNvSpPr/>
            <p:nvPr/>
          </p:nvSpPr>
          <p:spPr>
            <a:xfrm>
              <a:off x="3470916" y="2935605"/>
              <a:ext cx="1561452" cy="1577340"/>
            </a:xfrm>
            <a:custGeom>
              <a:avLst/>
              <a:gdLst>
                <a:gd name="connsiteX0" fmla="*/ 0 w 1561452"/>
                <a:gd name="connsiteY0" fmla="*/ 260247 h 1577340"/>
                <a:gd name="connsiteX1" fmla="*/ 260247 w 1561452"/>
                <a:gd name="connsiteY1" fmla="*/ 0 h 1577340"/>
                <a:gd name="connsiteX2" fmla="*/ 1301205 w 1561452"/>
                <a:gd name="connsiteY2" fmla="*/ 0 h 1577340"/>
                <a:gd name="connsiteX3" fmla="*/ 1561452 w 1561452"/>
                <a:gd name="connsiteY3" fmla="*/ 260247 h 1577340"/>
                <a:gd name="connsiteX4" fmla="*/ 1561452 w 1561452"/>
                <a:gd name="connsiteY4" fmla="*/ 1317093 h 1577340"/>
                <a:gd name="connsiteX5" fmla="*/ 1301205 w 1561452"/>
                <a:gd name="connsiteY5" fmla="*/ 1577340 h 1577340"/>
                <a:gd name="connsiteX6" fmla="*/ 260247 w 1561452"/>
                <a:gd name="connsiteY6" fmla="*/ 1577340 h 1577340"/>
                <a:gd name="connsiteX7" fmla="*/ 0 w 1561452"/>
                <a:gd name="connsiteY7" fmla="*/ 1317093 h 1577340"/>
                <a:gd name="connsiteX8" fmla="*/ 0 w 1561452"/>
                <a:gd name="connsiteY8" fmla="*/ 260247 h 15773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61452" h="1577340">
                  <a:moveTo>
                    <a:pt x="0" y="260247"/>
                  </a:moveTo>
                  <a:cubicBezTo>
                    <a:pt x="0" y="116517"/>
                    <a:pt x="116517" y="0"/>
                    <a:pt x="260247" y="0"/>
                  </a:cubicBezTo>
                  <a:lnTo>
                    <a:pt x="1301205" y="0"/>
                  </a:lnTo>
                  <a:cubicBezTo>
                    <a:pt x="1444935" y="0"/>
                    <a:pt x="1561452" y="116517"/>
                    <a:pt x="1561452" y="260247"/>
                  </a:cubicBezTo>
                  <a:lnTo>
                    <a:pt x="1561452" y="1317093"/>
                  </a:lnTo>
                  <a:cubicBezTo>
                    <a:pt x="1561452" y="1460823"/>
                    <a:pt x="1444935" y="1577340"/>
                    <a:pt x="1301205" y="1577340"/>
                  </a:cubicBezTo>
                  <a:lnTo>
                    <a:pt x="260247" y="1577340"/>
                  </a:lnTo>
                  <a:cubicBezTo>
                    <a:pt x="116517" y="1577340"/>
                    <a:pt x="0" y="1460823"/>
                    <a:pt x="0" y="1317093"/>
                  </a:cubicBezTo>
                  <a:lnTo>
                    <a:pt x="0" y="260247"/>
                  </a:lnTo>
                  <a:close/>
                </a:path>
              </a:pathLst>
            </a:custGeom>
            <a:scene3d>
              <a:camera prst="orthographicFront"/>
              <a:lightRig rig="flat" dir="t"/>
            </a:scene3d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2340759"/>
                <a:satOff val="-2919"/>
                <a:lumOff val="686"/>
                <a:alphaOff val="0"/>
              </a:schemeClr>
            </a:fillRef>
            <a:effectRef idx="2">
              <a:schemeClr val="accent2">
                <a:hueOff val="2340759"/>
                <a:satOff val="-2919"/>
                <a:lumOff val="686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44804" tIns="144804" rIns="144804" bIns="144804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800" b="1" kern="1200" dirty="0" err="1" smtClean="0"/>
                <a:t>Implementa</a:t>
              </a:r>
              <a:r>
                <a:rPr lang="en-US" sz="1800" b="1" kern="1200" dirty="0" smtClean="0"/>
                <a:t> </a:t>
              </a:r>
              <a:r>
                <a:rPr lang="en-US" sz="1800" b="1" kern="1200" dirty="0" err="1" smtClean="0"/>
                <a:t>normas</a:t>
              </a:r>
              <a:r>
                <a:rPr lang="en-US" sz="1800" b="1" kern="1200" dirty="0" smtClean="0"/>
                <a:t> de </a:t>
              </a:r>
              <a:r>
                <a:rPr lang="en-US" sz="1800" b="1" kern="1200" dirty="0" err="1" smtClean="0"/>
                <a:t>servicio</a:t>
              </a:r>
              <a:r>
                <a:rPr lang="en-US" sz="1800" b="1" kern="1200" dirty="0" smtClean="0"/>
                <a:t> </a:t>
              </a:r>
            </a:p>
          </p:txBody>
        </p:sp>
        <p:sp>
          <p:nvSpPr>
            <p:cNvPr id="10" name="Freeform 9"/>
            <p:cNvSpPr/>
            <p:nvPr/>
          </p:nvSpPr>
          <p:spPr>
            <a:xfrm>
              <a:off x="6442705" y="2935605"/>
              <a:ext cx="1561452" cy="1577340"/>
            </a:xfrm>
            <a:custGeom>
              <a:avLst/>
              <a:gdLst>
                <a:gd name="connsiteX0" fmla="*/ 0 w 1561452"/>
                <a:gd name="connsiteY0" fmla="*/ 260247 h 1577340"/>
                <a:gd name="connsiteX1" fmla="*/ 260247 w 1561452"/>
                <a:gd name="connsiteY1" fmla="*/ 0 h 1577340"/>
                <a:gd name="connsiteX2" fmla="*/ 1301205 w 1561452"/>
                <a:gd name="connsiteY2" fmla="*/ 0 h 1577340"/>
                <a:gd name="connsiteX3" fmla="*/ 1561452 w 1561452"/>
                <a:gd name="connsiteY3" fmla="*/ 260247 h 1577340"/>
                <a:gd name="connsiteX4" fmla="*/ 1561452 w 1561452"/>
                <a:gd name="connsiteY4" fmla="*/ 1317093 h 1577340"/>
                <a:gd name="connsiteX5" fmla="*/ 1301205 w 1561452"/>
                <a:gd name="connsiteY5" fmla="*/ 1577340 h 1577340"/>
                <a:gd name="connsiteX6" fmla="*/ 260247 w 1561452"/>
                <a:gd name="connsiteY6" fmla="*/ 1577340 h 1577340"/>
                <a:gd name="connsiteX7" fmla="*/ 0 w 1561452"/>
                <a:gd name="connsiteY7" fmla="*/ 1317093 h 1577340"/>
                <a:gd name="connsiteX8" fmla="*/ 0 w 1561452"/>
                <a:gd name="connsiteY8" fmla="*/ 260247 h 15773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61452" h="1577340">
                  <a:moveTo>
                    <a:pt x="0" y="260247"/>
                  </a:moveTo>
                  <a:cubicBezTo>
                    <a:pt x="0" y="116517"/>
                    <a:pt x="116517" y="0"/>
                    <a:pt x="260247" y="0"/>
                  </a:cubicBezTo>
                  <a:lnTo>
                    <a:pt x="1301205" y="0"/>
                  </a:lnTo>
                  <a:cubicBezTo>
                    <a:pt x="1444935" y="0"/>
                    <a:pt x="1561452" y="116517"/>
                    <a:pt x="1561452" y="260247"/>
                  </a:cubicBezTo>
                  <a:lnTo>
                    <a:pt x="1561452" y="1317093"/>
                  </a:lnTo>
                  <a:cubicBezTo>
                    <a:pt x="1561452" y="1460823"/>
                    <a:pt x="1444935" y="1577340"/>
                    <a:pt x="1301205" y="1577340"/>
                  </a:cubicBezTo>
                  <a:lnTo>
                    <a:pt x="260247" y="1577340"/>
                  </a:lnTo>
                  <a:cubicBezTo>
                    <a:pt x="116517" y="1577340"/>
                    <a:pt x="0" y="1460823"/>
                    <a:pt x="0" y="1317093"/>
                  </a:cubicBezTo>
                  <a:lnTo>
                    <a:pt x="0" y="260247"/>
                  </a:lnTo>
                  <a:close/>
                </a:path>
              </a:pathLst>
            </a:custGeom>
            <a:scene3d>
              <a:camera prst="orthographicFront"/>
              <a:lightRig rig="flat" dir="t"/>
            </a:scene3d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3511139"/>
                <a:satOff val="-4379"/>
                <a:lumOff val="1030"/>
                <a:alphaOff val="0"/>
              </a:schemeClr>
            </a:fillRef>
            <a:effectRef idx="2">
              <a:schemeClr val="accent2">
                <a:hueOff val="3511139"/>
                <a:satOff val="-4379"/>
                <a:lumOff val="103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44804" tIns="144804" rIns="144804" bIns="144804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800" b="1" kern="1200" dirty="0" err="1" smtClean="0"/>
                <a:t>Cumple</a:t>
              </a:r>
              <a:r>
                <a:rPr lang="en-US" sz="1800" b="1" kern="1200" dirty="0" smtClean="0"/>
                <a:t> la </a:t>
              </a:r>
              <a:r>
                <a:rPr lang="en-US" sz="1800" b="1" kern="1200" dirty="0" err="1" smtClean="0"/>
                <a:t>promesa</a:t>
              </a:r>
              <a:r>
                <a:rPr lang="en-US" sz="1800" b="1" kern="1200" dirty="0" smtClean="0"/>
                <a:t> a los </a:t>
              </a:r>
              <a:r>
                <a:rPr lang="en-US" sz="1800" b="1" kern="1200" dirty="0" err="1" smtClean="0"/>
                <a:t>clientes</a:t>
              </a:r>
              <a:r>
                <a:rPr lang="en-US" sz="1800" b="1" kern="1200" dirty="0" smtClean="0"/>
                <a:t> </a:t>
              </a:r>
              <a:r>
                <a:rPr lang="en-US" sz="1800" b="1" kern="1200" dirty="0" err="1" smtClean="0"/>
                <a:t>internos</a:t>
              </a:r>
              <a:r>
                <a:rPr lang="en-US" sz="1800" b="1" kern="1200" dirty="0" smtClean="0"/>
                <a:t> y </a:t>
              </a:r>
              <a:r>
                <a:rPr lang="en-US" sz="1800" b="1" kern="1200" dirty="0" err="1" smtClean="0"/>
                <a:t>externos</a:t>
              </a:r>
              <a:endParaRPr lang="en-US" sz="1800" b="1" kern="1200" dirty="0" smtClean="0"/>
            </a:p>
          </p:txBody>
        </p:sp>
        <p:sp>
          <p:nvSpPr>
            <p:cNvPr id="11" name="Freeform 10"/>
            <p:cNvSpPr/>
            <p:nvPr/>
          </p:nvSpPr>
          <p:spPr>
            <a:xfrm>
              <a:off x="4994910" y="2918112"/>
              <a:ext cx="1561452" cy="1577340"/>
            </a:xfrm>
            <a:custGeom>
              <a:avLst/>
              <a:gdLst>
                <a:gd name="connsiteX0" fmla="*/ 0 w 1561452"/>
                <a:gd name="connsiteY0" fmla="*/ 260247 h 1577340"/>
                <a:gd name="connsiteX1" fmla="*/ 260247 w 1561452"/>
                <a:gd name="connsiteY1" fmla="*/ 0 h 1577340"/>
                <a:gd name="connsiteX2" fmla="*/ 1301205 w 1561452"/>
                <a:gd name="connsiteY2" fmla="*/ 0 h 1577340"/>
                <a:gd name="connsiteX3" fmla="*/ 1561452 w 1561452"/>
                <a:gd name="connsiteY3" fmla="*/ 260247 h 1577340"/>
                <a:gd name="connsiteX4" fmla="*/ 1561452 w 1561452"/>
                <a:gd name="connsiteY4" fmla="*/ 1317093 h 1577340"/>
                <a:gd name="connsiteX5" fmla="*/ 1301205 w 1561452"/>
                <a:gd name="connsiteY5" fmla="*/ 1577340 h 1577340"/>
                <a:gd name="connsiteX6" fmla="*/ 260247 w 1561452"/>
                <a:gd name="connsiteY6" fmla="*/ 1577340 h 1577340"/>
                <a:gd name="connsiteX7" fmla="*/ 0 w 1561452"/>
                <a:gd name="connsiteY7" fmla="*/ 1317093 h 1577340"/>
                <a:gd name="connsiteX8" fmla="*/ 0 w 1561452"/>
                <a:gd name="connsiteY8" fmla="*/ 260247 h 15773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61452" h="1577340">
                  <a:moveTo>
                    <a:pt x="0" y="260247"/>
                  </a:moveTo>
                  <a:cubicBezTo>
                    <a:pt x="0" y="116517"/>
                    <a:pt x="116517" y="0"/>
                    <a:pt x="260247" y="0"/>
                  </a:cubicBezTo>
                  <a:lnTo>
                    <a:pt x="1301205" y="0"/>
                  </a:lnTo>
                  <a:cubicBezTo>
                    <a:pt x="1444935" y="0"/>
                    <a:pt x="1561452" y="116517"/>
                    <a:pt x="1561452" y="260247"/>
                  </a:cubicBezTo>
                  <a:lnTo>
                    <a:pt x="1561452" y="1317093"/>
                  </a:lnTo>
                  <a:cubicBezTo>
                    <a:pt x="1561452" y="1460823"/>
                    <a:pt x="1444935" y="1577340"/>
                    <a:pt x="1301205" y="1577340"/>
                  </a:cubicBezTo>
                  <a:lnTo>
                    <a:pt x="260247" y="1577340"/>
                  </a:lnTo>
                  <a:cubicBezTo>
                    <a:pt x="116517" y="1577340"/>
                    <a:pt x="0" y="1460823"/>
                    <a:pt x="0" y="1317093"/>
                  </a:cubicBezTo>
                  <a:lnTo>
                    <a:pt x="0" y="260247"/>
                  </a:lnTo>
                  <a:close/>
                </a:path>
              </a:pathLst>
            </a:custGeom>
            <a:scene3d>
              <a:camera prst="orthographicFront"/>
              <a:lightRig rig="flat" dir="t"/>
            </a:scene3d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4681519"/>
                <a:satOff val="-5839"/>
                <a:lumOff val="1373"/>
                <a:alphaOff val="0"/>
              </a:schemeClr>
            </a:fillRef>
            <a:effectRef idx="2">
              <a:schemeClr val="accent2">
                <a:hueOff val="4681519"/>
                <a:satOff val="-5839"/>
                <a:lumOff val="1373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44804" tIns="144804" rIns="144804" bIns="144804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800" b="1" kern="1200" dirty="0" err="1" smtClean="0"/>
                <a:t>Habla</a:t>
              </a:r>
              <a:r>
                <a:rPr lang="en-US" sz="1800" b="1" kern="1200" dirty="0" smtClean="0"/>
                <a:t> </a:t>
              </a:r>
              <a:r>
                <a:rPr lang="en-US" sz="1800" b="1" kern="1200" dirty="0" err="1" smtClean="0"/>
                <a:t>acerca</a:t>
              </a:r>
              <a:r>
                <a:rPr lang="en-US" sz="1800" b="1" kern="1200" dirty="0" smtClean="0"/>
                <a:t> de </a:t>
              </a:r>
              <a:r>
                <a:rPr lang="en-US" sz="1800" b="1" kern="1200" dirty="0" err="1" smtClean="0"/>
                <a:t>servicio</a:t>
              </a:r>
              <a:r>
                <a:rPr lang="en-US" sz="1800" b="1" kern="1200" dirty="0" smtClean="0"/>
                <a:t>, </a:t>
              </a:r>
              <a:r>
                <a:rPr lang="en-US" sz="1800" b="1" kern="1200" dirty="0" err="1" smtClean="0"/>
                <a:t>elogia</a:t>
              </a:r>
              <a:r>
                <a:rPr lang="en-US" sz="1800" b="1" kern="1200" dirty="0" smtClean="0"/>
                <a:t> a </a:t>
              </a:r>
              <a:r>
                <a:rPr lang="en-US" sz="1800" b="1" kern="1200" dirty="0" err="1" smtClean="0"/>
                <a:t>tu</a:t>
              </a:r>
              <a:r>
                <a:rPr lang="en-US" sz="1800" b="1" kern="1200" dirty="0" smtClean="0"/>
                <a:t> </a:t>
              </a:r>
              <a:r>
                <a:rPr lang="en-US" sz="1800" b="1" kern="1200" dirty="0" err="1" smtClean="0"/>
                <a:t>equipo</a:t>
              </a:r>
              <a:endParaRPr lang="en-US" sz="1800" b="1" kern="1200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863" y="228600"/>
            <a:ext cx="6930737" cy="857250"/>
          </a:xfrm>
        </p:spPr>
        <p:txBody>
          <a:bodyPr>
            <a:normAutofit/>
          </a:bodyPr>
          <a:lstStyle/>
          <a:p>
            <a:r>
              <a:rPr lang="en-US" b="1" dirty="0" smtClean="0"/>
              <a:t> </a:t>
            </a:r>
            <a:r>
              <a:rPr lang="en-US" sz="3200" b="1" dirty="0" smtClean="0"/>
              <a:t>CULTURA DE SERVICIO</a:t>
            </a:r>
            <a:endParaRPr lang="en-US" sz="3200" b="1" dirty="0"/>
          </a:p>
        </p:txBody>
      </p:sp>
    </p:spTree>
    <p:extLst>
      <p:ext uri="{BB962C8B-B14F-4D97-AF65-F5344CB8AC3E}">
        <p14:creationId xmlns="" xmlns:p14="http://schemas.microsoft.com/office/powerpoint/2010/main" val="2370198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ublix video edit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="" xmlns:p14="http://schemas.microsoft.com/office/powerpoint/2010/main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0" y="0"/>
            <a:ext cx="7467599" cy="6015038"/>
          </a:xfrm>
        </p:spPr>
      </p:pic>
    </p:spTree>
    <p:extLst>
      <p:ext uri="{BB962C8B-B14F-4D97-AF65-F5344CB8AC3E}">
        <p14:creationId xmlns="" xmlns:p14="http://schemas.microsoft.com/office/powerpoint/2010/main" val="114500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spanish Publix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="" xmlns:p14="http://schemas.microsoft.com/office/powerpoint/2010/main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0" y="0"/>
            <a:ext cx="7391400" cy="6086737"/>
          </a:xfrm>
        </p:spPr>
      </p:pic>
    </p:spTree>
    <p:extLst>
      <p:ext uri="{BB962C8B-B14F-4D97-AF65-F5344CB8AC3E}">
        <p14:creationId xmlns="" xmlns:p14="http://schemas.microsoft.com/office/powerpoint/2010/main" val="2770505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r>
              <a:rPr lang="en-US" dirty="0" err="1" smtClean="0"/>
              <a:t>Camina</a:t>
            </a:r>
            <a:r>
              <a:rPr lang="en-US" dirty="0" smtClean="0"/>
              <a:t> en los </a:t>
            </a:r>
            <a:r>
              <a:rPr lang="en-US" dirty="0" err="1" smtClean="0"/>
              <a:t>zapatos</a:t>
            </a:r>
            <a:r>
              <a:rPr lang="en-US" dirty="0" smtClean="0"/>
              <a:t> de </a:t>
            </a:r>
            <a:r>
              <a:rPr lang="en-US" dirty="0" err="1" smtClean="0"/>
              <a:t>tus</a:t>
            </a:r>
            <a:r>
              <a:rPr lang="en-US" dirty="0" smtClean="0"/>
              <a:t> </a:t>
            </a:r>
            <a:r>
              <a:rPr lang="en-US" dirty="0" err="1" smtClean="0"/>
              <a:t>clientes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300" y="1724819"/>
            <a:ext cx="5715000" cy="4276725"/>
          </a:xfrm>
        </p:spPr>
      </p:pic>
    </p:spTree>
    <p:extLst>
      <p:ext uri="{BB962C8B-B14F-4D97-AF65-F5344CB8AC3E}">
        <p14:creationId xmlns="" xmlns:p14="http://schemas.microsoft.com/office/powerpoint/2010/main" val="3572522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600" b="1" dirty="0" err="1" smtClean="0"/>
              <a:t>Expectativas</a:t>
            </a:r>
            <a:r>
              <a:rPr lang="en-US" sz="3600" b="1" dirty="0" smtClean="0"/>
              <a:t> del </a:t>
            </a:r>
            <a:r>
              <a:rPr lang="en-US" sz="3600" b="1" dirty="0" err="1" smtClean="0"/>
              <a:t>Cliente</a:t>
            </a:r>
            <a:r>
              <a:rPr lang="en-US" sz="3600" b="1" dirty="0" smtClean="0"/>
              <a:t>…….</a:t>
            </a:r>
            <a:endParaRPr lang="en-US" sz="4000" b="1" dirty="0" smtClean="0"/>
          </a:p>
        </p:txBody>
      </p:sp>
      <p:sp>
        <p:nvSpPr>
          <p:cNvPr id="33795" name="Rectangle 4"/>
          <p:cNvSpPr>
            <a:spLocks noGrp="1" noChangeArrowheads="1"/>
          </p:cNvSpPr>
          <p:nvPr>
            <p:ph sz="half" idx="1"/>
          </p:nvPr>
        </p:nvSpPr>
        <p:spPr>
          <a:xfrm>
            <a:off x="457200" y="1417638"/>
            <a:ext cx="4038600" cy="4708525"/>
          </a:xfrm>
        </p:spPr>
        <p:txBody>
          <a:bodyPr>
            <a:normAutofit fontScale="92500" lnSpcReduction="10000"/>
          </a:bodyPr>
          <a:lstStyle/>
          <a:p>
            <a:pPr algn="l" eaLnBrk="1" hangingPunct="1">
              <a:lnSpc>
                <a:spcPct val="80000"/>
              </a:lnSpc>
            </a:pPr>
            <a:endParaRPr lang="en-US" b="1" dirty="0" smtClean="0">
              <a:solidFill>
                <a:schemeClr val="tx1"/>
              </a:solidFill>
              <a:cs typeface="Times New Roman" pitchFamily="18" charset="0"/>
            </a:endParaRPr>
          </a:p>
          <a:p>
            <a:pPr algn="l" eaLnBrk="1" hangingPunct="1">
              <a:lnSpc>
                <a:spcPct val="80000"/>
              </a:lnSpc>
            </a:pPr>
            <a:endParaRPr lang="en-US" b="1" dirty="0" smtClean="0">
              <a:solidFill>
                <a:schemeClr val="tx1"/>
              </a:solidFill>
              <a:cs typeface="Times New Roman" pitchFamily="18" charset="0"/>
            </a:endParaRPr>
          </a:p>
          <a:p>
            <a:pPr marL="342900" indent="-342900" eaLnBrk="1" hangingPunct="1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sz="2400" dirty="0" err="1" smtClean="0">
                <a:solidFill>
                  <a:schemeClr val="tx1"/>
                </a:solidFill>
                <a:cs typeface="Times New Roman" pitchFamily="18" charset="0"/>
              </a:rPr>
              <a:t>Reconóceme</a:t>
            </a:r>
            <a:r>
              <a:rPr lang="en-US" sz="2400" dirty="0" smtClean="0">
                <a:solidFill>
                  <a:schemeClr val="tx1"/>
                </a:solidFill>
                <a:cs typeface="Times New Roman" pitchFamily="18" charset="0"/>
              </a:rPr>
              <a:t>,</a:t>
            </a:r>
          </a:p>
          <a:p>
            <a:pPr eaLnBrk="1" hangingPunct="1">
              <a:lnSpc>
                <a:spcPct val="80000"/>
              </a:lnSpc>
            </a:pPr>
            <a:endParaRPr lang="en-US" sz="2400" dirty="0" smtClean="0">
              <a:solidFill>
                <a:schemeClr val="tx1"/>
              </a:solidFill>
              <a:cs typeface="Times New Roman" pitchFamily="18" charset="0"/>
            </a:endParaRPr>
          </a:p>
          <a:p>
            <a:pPr marL="342900" indent="-342900" eaLnBrk="1" hangingPunct="1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sz="2400" dirty="0" err="1" smtClean="0">
                <a:solidFill>
                  <a:schemeClr val="tx1"/>
                </a:solidFill>
                <a:cs typeface="Times New Roman" pitchFamily="18" charset="0"/>
              </a:rPr>
              <a:t>Recuérdame</a:t>
            </a:r>
            <a:r>
              <a:rPr lang="en-US" sz="2400" dirty="0" smtClean="0">
                <a:solidFill>
                  <a:schemeClr val="tx1"/>
                </a:solidFill>
                <a:cs typeface="Times New Roman" pitchFamily="18" charset="0"/>
              </a:rPr>
              <a:t>,</a:t>
            </a:r>
            <a:endParaRPr lang="en-US" sz="2400" dirty="0" smtClean="0">
              <a:solidFill>
                <a:schemeClr val="tx1"/>
              </a:solidFill>
              <a:cs typeface="Arial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US" sz="2400" dirty="0" smtClean="0">
                <a:solidFill>
                  <a:schemeClr val="tx1"/>
                </a:solidFill>
                <a:cs typeface="Times New Roman" pitchFamily="18" charset="0"/>
              </a:rPr>
              <a:t> </a:t>
            </a:r>
            <a:endParaRPr lang="en-US" sz="2400" dirty="0" smtClean="0">
              <a:solidFill>
                <a:schemeClr val="tx1"/>
              </a:solidFill>
              <a:cs typeface="Arial" pitchFamily="34" charset="0"/>
            </a:endParaRPr>
          </a:p>
          <a:p>
            <a:pPr marL="342900" indent="-342900" eaLnBrk="1" hangingPunct="1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sz="2400" dirty="0" err="1" smtClean="0">
                <a:solidFill>
                  <a:schemeClr val="tx1"/>
                </a:solidFill>
                <a:cs typeface="Times New Roman" pitchFamily="18" charset="0"/>
              </a:rPr>
              <a:t>Salúdame</a:t>
            </a:r>
            <a:r>
              <a:rPr lang="en-US" sz="2400" dirty="0" smtClean="0">
                <a:solidFill>
                  <a:schemeClr val="tx1"/>
                </a:solidFill>
                <a:cs typeface="Times New Roman" pitchFamily="18" charset="0"/>
              </a:rPr>
              <a:t>, </a:t>
            </a:r>
            <a:r>
              <a:rPr lang="en-US" sz="2400" dirty="0" err="1" smtClean="0">
                <a:solidFill>
                  <a:schemeClr val="tx1"/>
                </a:solidFill>
                <a:cs typeface="Times New Roman" pitchFamily="18" charset="0"/>
              </a:rPr>
              <a:t>involúcrame</a:t>
            </a:r>
            <a:r>
              <a:rPr lang="en-US" sz="2400" dirty="0" smtClean="0">
                <a:solidFill>
                  <a:schemeClr val="tx1"/>
                </a:solidFill>
                <a:cs typeface="Times New Roman" pitchFamily="18" charset="0"/>
              </a:rPr>
              <a:t>,</a:t>
            </a:r>
            <a:endParaRPr lang="en-US" sz="2400" dirty="0" smtClean="0">
              <a:solidFill>
                <a:schemeClr val="tx1"/>
              </a:solidFill>
              <a:cs typeface="Arial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US" sz="2400" dirty="0" smtClean="0">
                <a:solidFill>
                  <a:schemeClr val="tx1"/>
                </a:solidFill>
                <a:cs typeface="Times New Roman" pitchFamily="18" charset="0"/>
              </a:rPr>
              <a:t> </a:t>
            </a:r>
            <a:endParaRPr lang="en-US" sz="2400" dirty="0" smtClean="0">
              <a:solidFill>
                <a:schemeClr val="tx1"/>
              </a:solidFill>
              <a:cs typeface="Arial" pitchFamily="34" charset="0"/>
            </a:endParaRPr>
          </a:p>
          <a:p>
            <a:pPr marL="342900" indent="-342900" eaLnBrk="1" hangingPunct="1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sz="2400" dirty="0" err="1" smtClean="0">
                <a:solidFill>
                  <a:schemeClr val="tx1"/>
                </a:solidFill>
                <a:cs typeface="Times New Roman" pitchFamily="18" charset="0"/>
              </a:rPr>
              <a:t>Hazme</a:t>
            </a:r>
            <a:r>
              <a:rPr lang="en-US" sz="2400" dirty="0" smtClean="0">
                <a:solidFill>
                  <a:schemeClr val="tx1"/>
                </a:solidFill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cs typeface="Times New Roman" pitchFamily="18" charset="0"/>
              </a:rPr>
              <a:t>sentir</a:t>
            </a:r>
            <a:r>
              <a:rPr lang="en-US" sz="2400" dirty="0" smtClean="0">
                <a:solidFill>
                  <a:schemeClr val="tx1"/>
                </a:solidFill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cs typeface="Times New Roman" pitchFamily="18" charset="0"/>
              </a:rPr>
              <a:t>atendido</a:t>
            </a:r>
            <a:endParaRPr lang="en-US" sz="2400" dirty="0" smtClean="0">
              <a:solidFill>
                <a:schemeClr val="tx1"/>
              </a:solidFill>
              <a:cs typeface="Arial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US" sz="2400" dirty="0" smtClean="0">
                <a:solidFill>
                  <a:schemeClr val="tx1"/>
                </a:solidFill>
                <a:cs typeface="Times New Roman" pitchFamily="18" charset="0"/>
              </a:rPr>
              <a:t> </a:t>
            </a:r>
            <a:endParaRPr lang="en-US" sz="2400" dirty="0" smtClean="0">
              <a:solidFill>
                <a:schemeClr val="tx1"/>
              </a:solidFill>
              <a:cs typeface="Arial" pitchFamily="34" charset="0"/>
            </a:endParaRPr>
          </a:p>
          <a:p>
            <a:pPr marL="342900" indent="-342900" eaLnBrk="1" hangingPunct="1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sz="2400" dirty="0" err="1" smtClean="0">
                <a:cs typeface="Times New Roman" pitchFamily="18" charset="0"/>
              </a:rPr>
              <a:t>An</a:t>
            </a:r>
            <a:r>
              <a:rPr lang="en-US" sz="2400" dirty="0" err="1" smtClean="0">
                <a:solidFill>
                  <a:schemeClr val="tx1"/>
                </a:solidFill>
                <a:cs typeface="Times New Roman" pitchFamily="18" charset="0"/>
              </a:rPr>
              <a:t>ticípate</a:t>
            </a:r>
            <a:r>
              <a:rPr lang="en-US" sz="2400" dirty="0" smtClean="0">
                <a:solidFill>
                  <a:schemeClr val="tx1"/>
                </a:solidFill>
                <a:cs typeface="Times New Roman" pitchFamily="18" charset="0"/>
              </a:rPr>
              <a:t> a </a:t>
            </a:r>
            <a:r>
              <a:rPr lang="en-US" sz="2400" dirty="0" err="1" smtClean="0">
                <a:solidFill>
                  <a:schemeClr val="tx1"/>
                </a:solidFill>
                <a:cs typeface="Times New Roman" pitchFamily="18" charset="0"/>
              </a:rPr>
              <a:t>mis</a:t>
            </a:r>
            <a:r>
              <a:rPr lang="en-US" sz="2400" dirty="0" smtClean="0">
                <a:solidFill>
                  <a:schemeClr val="tx1"/>
                </a:solidFill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cs typeface="Times New Roman" pitchFamily="18" charset="0"/>
              </a:rPr>
              <a:t>necesidades</a:t>
            </a:r>
            <a:r>
              <a:rPr lang="en-US" sz="2400" dirty="0" smtClean="0">
                <a:solidFill>
                  <a:schemeClr val="tx1"/>
                </a:solidFill>
                <a:cs typeface="Times New Roman" pitchFamily="18" charset="0"/>
              </a:rPr>
              <a:t>  </a:t>
            </a:r>
          </a:p>
          <a:p>
            <a:pPr marL="342900" indent="-342900" eaLnBrk="1" hangingPunct="1">
              <a:lnSpc>
                <a:spcPct val="80000"/>
              </a:lnSpc>
            </a:pPr>
            <a:endParaRPr lang="en-US" sz="2400" dirty="0" smtClean="0">
              <a:solidFill>
                <a:schemeClr val="tx1"/>
              </a:solidFill>
              <a:cs typeface="Arial" pitchFamily="34" charset="0"/>
            </a:endParaRPr>
          </a:p>
          <a:p>
            <a:pPr marL="342900" indent="-34290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sz="2400" dirty="0" err="1" smtClean="0">
                <a:solidFill>
                  <a:schemeClr val="tx1"/>
                </a:solidFill>
                <a:cs typeface="Times New Roman" pitchFamily="18" charset="0"/>
              </a:rPr>
              <a:t>Entrega</a:t>
            </a:r>
            <a:r>
              <a:rPr lang="en-US" sz="2400" dirty="0" smtClean="0">
                <a:solidFill>
                  <a:schemeClr val="tx1"/>
                </a:solidFill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cs typeface="Times New Roman" pitchFamily="18" charset="0"/>
              </a:rPr>
              <a:t>tu</a:t>
            </a:r>
            <a:r>
              <a:rPr lang="en-US" sz="2400" dirty="0" smtClean="0">
                <a:solidFill>
                  <a:schemeClr val="tx1"/>
                </a:solidFill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cs typeface="Times New Roman" pitchFamily="18" charset="0"/>
              </a:rPr>
              <a:t>servicio</a:t>
            </a:r>
            <a:r>
              <a:rPr lang="en-US" sz="2400" dirty="0" smtClean="0">
                <a:solidFill>
                  <a:schemeClr val="tx1"/>
                </a:solidFill>
                <a:cs typeface="Times New Roman" pitchFamily="18" charset="0"/>
              </a:rPr>
              <a:t> a </a:t>
            </a:r>
            <a:r>
              <a:rPr lang="en-US" sz="2400" dirty="0" err="1" smtClean="0">
                <a:solidFill>
                  <a:schemeClr val="tx1"/>
                </a:solidFill>
                <a:cs typeface="Times New Roman" pitchFamily="18" charset="0"/>
              </a:rPr>
              <a:t>tiempo</a:t>
            </a:r>
            <a:endParaRPr lang="en-US" sz="2400" b="1" dirty="0" smtClean="0">
              <a:solidFill>
                <a:schemeClr val="tx1"/>
              </a:solidFill>
              <a:cs typeface="Arial" pitchFamily="34" charset="0"/>
            </a:endParaRPr>
          </a:p>
          <a:p>
            <a:pPr algn="l" eaLnBrk="1" hangingPunct="1">
              <a:lnSpc>
                <a:spcPct val="80000"/>
              </a:lnSpc>
            </a:pPr>
            <a:r>
              <a:rPr lang="en-US" sz="2400" b="1" dirty="0" smtClean="0">
                <a:solidFill>
                  <a:schemeClr val="tx1"/>
                </a:solidFill>
                <a:cs typeface="Arial" pitchFamily="34" charset="0"/>
              </a:rPr>
              <a:t> </a:t>
            </a:r>
          </a:p>
          <a:p>
            <a:pPr algn="l" eaLnBrk="1" hangingPunct="1">
              <a:lnSpc>
                <a:spcPct val="80000"/>
              </a:lnSpc>
            </a:pPr>
            <a:endParaRPr lang="en-US" sz="2400" b="1" dirty="0" smtClean="0"/>
          </a:p>
        </p:txBody>
      </p:sp>
      <p:pic>
        <p:nvPicPr>
          <p:cNvPr id="8" name="Picture 2" descr="C:\Users\taustin\Pictures\Microsoft Clip Organizer\j0283963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40200" y="2286000"/>
            <a:ext cx="3251200" cy="216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43756136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>
          <a:xfrm>
            <a:off x="457200" y="214952"/>
            <a:ext cx="6525491" cy="969771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 smtClean="0"/>
              <a:t>El </a:t>
            </a:r>
            <a:r>
              <a:rPr lang="en-US" sz="3600" b="1" dirty="0" err="1" smtClean="0"/>
              <a:t>Costo</a:t>
            </a:r>
            <a:r>
              <a:rPr lang="en-US" sz="3600" b="1" dirty="0" smtClean="0"/>
              <a:t> del </a:t>
            </a:r>
            <a:r>
              <a:rPr lang="en-US" sz="3600" b="1" dirty="0" err="1" smtClean="0"/>
              <a:t>Servicio</a:t>
            </a:r>
            <a:endParaRPr lang="en-GB" sz="3600" b="1" dirty="0"/>
          </a:p>
        </p:txBody>
      </p:sp>
      <p:graphicFrame>
        <p:nvGraphicFramePr>
          <p:cNvPr id="8" name="Diagram 7"/>
          <p:cNvGraphicFramePr/>
          <p:nvPr>
            <p:extLst>
              <p:ext uri="{D42A27DB-BD31-4B8C-83A1-F6EECF244321}">
                <p14:modId xmlns="" xmlns:p14="http://schemas.microsoft.com/office/powerpoint/2010/main" val="1490597874"/>
              </p:ext>
            </p:extLst>
          </p:nvPr>
        </p:nvGraphicFramePr>
        <p:xfrm>
          <a:off x="218208" y="1639179"/>
          <a:ext cx="7003473" cy="37511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="" xmlns:p14="http://schemas.microsoft.com/office/powerpoint/2010/main" val="3955801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err="1" smtClean="0"/>
              <a:t>Manejo</a:t>
            </a:r>
            <a:r>
              <a:rPr lang="en-US" b="1" dirty="0" smtClean="0"/>
              <a:t> de </a:t>
            </a:r>
            <a:r>
              <a:rPr lang="en-US" b="1" dirty="0" err="1" smtClean="0"/>
              <a:t>Encuentros</a:t>
            </a:r>
            <a:r>
              <a:rPr lang="en-US" b="1" dirty="0" smtClean="0"/>
              <a:t> en el </a:t>
            </a:r>
            <a:r>
              <a:rPr lang="en-US" b="1" dirty="0" err="1" smtClean="0"/>
              <a:t>Servicio</a:t>
            </a:r>
            <a:r>
              <a:rPr lang="en-US" b="1" dirty="0"/>
              <a:t/>
            </a:r>
            <a:br>
              <a:rPr lang="en-US" b="1" dirty="0"/>
            </a:br>
            <a:r>
              <a:rPr lang="en-US" b="1" dirty="0" smtClean="0"/>
              <a:t> </a:t>
            </a:r>
          </a:p>
        </p:txBody>
      </p:sp>
      <p:sp>
        <p:nvSpPr>
          <p:cNvPr id="33795" name="Content Placeholder 2"/>
          <p:cNvSpPr>
            <a:spLocks noGrp="1"/>
          </p:cNvSpPr>
          <p:nvPr>
            <p:ph sz="half" idx="1"/>
          </p:nvPr>
        </p:nvSpPr>
        <p:spPr>
          <a:xfrm>
            <a:off x="76200" y="1600200"/>
            <a:ext cx="4038600" cy="4525963"/>
          </a:xfrm>
        </p:spPr>
        <p:txBody>
          <a:bodyPr>
            <a:normAutofit fontScale="92500"/>
          </a:bodyPr>
          <a:lstStyle/>
          <a:p>
            <a:pPr algn="ctr" eaLnBrk="1" hangingPunct="1">
              <a:buFontTx/>
              <a:buNone/>
            </a:pPr>
            <a:r>
              <a:rPr lang="en-US" sz="2800" dirty="0" err="1" smtClean="0">
                <a:solidFill>
                  <a:srgbClr val="FF0000"/>
                </a:solidFill>
                <a:latin typeface="Frutiger-Cn" pitchFamily="34" charset="0"/>
              </a:rPr>
              <a:t>Encuentro</a:t>
            </a:r>
            <a:r>
              <a:rPr lang="en-US" sz="2800" dirty="0" smtClean="0">
                <a:solidFill>
                  <a:srgbClr val="FF0000"/>
                </a:solidFill>
                <a:latin typeface="Frutiger-Cn" pitchFamily="34" charset="0"/>
              </a:rPr>
              <a:t> en el </a:t>
            </a:r>
            <a:r>
              <a:rPr lang="en-US" sz="2800" dirty="0" err="1" smtClean="0">
                <a:solidFill>
                  <a:srgbClr val="FF0000"/>
                </a:solidFill>
                <a:latin typeface="Frutiger-Cn" pitchFamily="34" charset="0"/>
              </a:rPr>
              <a:t>Servicio</a:t>
            </a:r>
            <a:endParaRPr lang="en-US" sz="2800" dirty="0" smtClean="0">
              <a:solidFill>
                <a:srgbClr val="FF0000"/>
              </a:solidFill>
              <a:latin typeface="Frutiger-Cn" pitchFamily="34" charset="0"/>
            </a:endParaRPr>
          </a:p>
          <a:p>
            <a:pPr algn="ctr" eaLnBrk="1" hangingPunct="1">
              <a:buFontTx/>
              <a:buNone/>
            </a:pPr>
            <a:r>
              <a:rPr lang="en-US" sz="2400" dirty="0" err="1" smtClean="0">
                <a:solidFill>
                  <a:schemeClr val="tx1"/>
                </a:solidFill>
                <a:latin typeface="Frutiger-Cn" pitchFamily="34" charset="0"/>
              </a:rPr>
              <a:t>Cuando</a:t>
            </a:r>
            <a:r>
              <a:rPr lang="en-US" sz="2400" dirty="0" smtClean="0">
                <a:solidFill>
                  <a:schemeClr val="tx1"/>
                </a:solidFill>
                <a:latin typeface="Frutiger-Cn" pitchFamily="34" charset="0"/>
              </a:rPr>
              <a:t> el </a:t>
            </a:r>
            <a:r>
              <a:rPr lang="en-US" sz="2400" dirty="0" err="1" smtClean="0">
                <a:solidFill>
                  <a:schemeClr val="tx1"/>
                </a:solidFill>
                <a:latin typeface="Frutiger-Cn" pitchFamily="34" charset="0"/>
              </a:rPr>
              <a:t>cliente</a:t>
            </a:r>
            <a:r>
              <a:rPr lang="en-US" sz="2400" dirty="0" smtClean="0">
                <a:solidFill>
                  <a:schemeClr val="tx1"/>
                </a:solidFill>
                <a:latin typeface="Frutiger-Cn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Frutiger-Cn" pitchFamily="34" charset="0"/>
              </a:rPr>
              <a:t>interactúa</a:t>
            </a:r>
            <a:r>
              <a:rPr lang="en-US" sz="2400" dirty="0" smtClean="0">
                <a:solidFill>
                  <a:schemeClr val="tx1"/>
                </a:solidFill>
                <a:latin typeface="Frutiger-Cn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Frutiger-Cn" pitchFamily="34" charset="0"/>
              </a:rPr>
              <a:t>directamente</a:t>
            </a:r>
            <a:r>
              <a:rPr lang="en-US" sz="2400" dirty="0" smtClean="0">
                <a:solidFill>
                  <a:schemeClr val="tx1"/>
                </a:solidFill>
                <a:latin typeface="Frutiger-Cn" pitchFamily="34" charset="0"/>
              </a:rPr>
              <a:t> con un </a:t>
            </a:r>
            <a:r>
              <a:rPr lang="en-US" sz="2400" dirty="0" err="1" smtClean="0">
                <a:solidFill>
                  <a:schemeClr val="tx1"/>
                </a:solidFill>
                <a:latin typeface="Frutiger-Cn" pitchFamily="34" charset="0"/>
              </a:rPr>
              <a:t>servicio</a:t>
            </a:r>
            <a:r>
              <a:rPr lang="en-US" dirty="0" smtClean="0">
                <a:solidFill>
                  <a:schemeClr val="tx1"/>
                </a:solidFill>
                <a:latin typeface="Frutiger-Cn" pitchFamily="34" charset="0"/>
              </a:rPr>
              <a:t>.</a:t>
            </a:r>
            <a:endParaRPr lang="en-GB" dirty="0" smtClean="0">
              <a:solidFill>
                <a:schemeClr val="tx1"/>
              </a:solidFill>
              <a:latin typeface="Frutiger-Cn" pitchFamily="34" charset="0"/>
            </a:endParaRPr>
          </a:p>
          <a:p>
            <a:pPr algn="ctr" eaLnBrk="1" hangingPunct="1">
              <a:buFontTx/>
              <a:buNone/>
            </a:pPr>
            <a:r>
              <a:rPr lang="en-GB" dirty="0" smtClean="0">
                <a:latin typeface="Frutiger-Cn" pitchFamily="34" charset="0"/>
              </a:rPr>
              <a:t> </a:t>
            </a:r>
          </a:p>
          <a:p>
            <a:pPr algn="ctr" eaLnBrk="1" hangingPunct="1">
              <a:buFontTx/>
              <a:buNone/>
            </a:pPr>
            <a:r>
              <a:rPr lang="en-GB" sz="2800" dirty="0" err="1" smtClean="0">
                <a:solidFill>
                  <a:srgbClr val="FF0000"/>
                </a:solidFill>
                <a:latin typeface="Frutiger-Cn" pitchFamily="34" charset="0"/>
              </a:rPr>
              <a:t>Momento</a:t>
            </a:r>
            <a:r>
              <a:rPr lang="en-GB" sz="2800" dirty="0" smtClean="0">
                <a:solidFill>
                  <a:srgbClr val="FF0000"/>
                </a:solidFill>
                <a:latin typeface="Frutiger-Cn" pitchFamily="34" charset="0"/>
              </a:rPr>
              <a:t> de la </a:t>
            </a:r>
            <a:r>
              <a:rPr lang="en-GB" sz="2800" dirty="0" err="1" smtClean="0">
                <a:solidFill>
                  <a:srgbClr val="FF0000"/>
                </a:solidFill>
                <a:latin typeface="Frutiger-Cn" pitchFamily="34" charset="0"/>
              </a:rPr>
              <a:t>Verdad</a:t>
            </a:r>
            <a:endParaRPr lang="en-GB" sz="2800" dirty="0" smtClean="0">
              <a:solidFill>
                <a:srgbClr val="FF0000"/>
              </a:solidFill>
              <a:latin typeface="Frutiger-Cn" pitchFamily="34" charset="0"/>
            </a:endParaRPr>
          </a:p>
          <a:p>
            <a:pPr algn="ctr" eaLnBrk="1" hangingPunct="1">
              <a:buFontTx/>
              <a:buNone/>
            </a:pPr>
            <a:r>
              <a:rPr lang="en-GB" sz="2400" dirty="0" err="1" smtClean="0">
                <a:solidFill>
                  <a:schemeClr val="tx1"/>
                </a:solidFill>
                <a:latin typeface="Frutiger-Cn" pitchFamily="34" charset="0"/>
              </a:rPr>
              <a:t>Cuando</a:t>
            </a:r>
            <a:r>
              <a:rPr lang="en-GB" sz="2400" dirty="0" smtClean="0">
                <a:solidFill>
                  <a:schemeClr val="tx1"/>
                </a:solidFill>
                <a:latin typeface="Frutiger-Cn" pitchFamily="34" charset="0"/>
              </a:rPr>
              <a:t> un </a:t>
            </a:r>
            <a:r>
              <a:rPr lang="en-GB" sz="2400" dirty="0" err="1" smtClean="0">
                <a:solidFill>
                  <a:schemeClr val="tx1"/>
                </a:solidFill>
                <a:latin typeface="Frutiger-Cn" pitchFamily="34" charset="0"/>
              </a:rPr>
              <a:t>cliente</a:t>
            </a:r>
            <a:r>
              <a:rPr lang="en-GB" sz="2400" dirty="0" smtClean="0">
                <a:solidFill>
                  <a:schemeClr val="tx1"/>
                </a:solidFill>
                <a:latin typeface="Frutiger-Cn" pitchFamily="34" charset="0"/>
              </a:rPr>
              <a:t> se forma </a:t>
            </a:r>
            <a:r>
              <a:rPr lang="en-GB" sz="2400" dirty="0" err="1" smtClean="0">
                <a:solidFill>
                  <a:schemeClr val="tx1"/>
                </a:solidFill>
                <a:latin typeface="Frutiger-Cn" pitchFamily="34" charset="0"/>
              </a:rPr>
              <a:t>una</a:t>
            </a:r>
            <a:r>
              <a:rPr lang="en-GB" sz="2400" dirty="0" smtClean="0">
                <a:solidFill>
                  <a:schemeClr val="tx1"/>
                </a:solidFill>
                <a:latin typeface="Frutiger-Cn" pitchFamily="34" charset="0"/>
              </a:rPr>
              <a:t> </a:t>
            </a:r>
            <a:r>
              <a:rPr lang="en-GB" sz="2400" dirty="0" err="1" smtClean="0">
                <a:solidFill>
                  <a:schemeClr val="tx1"/>
                </a:solidFill>
                <a:latin typeface="Frutiger-Cn" pitchFamily="34" charset="0"/>
              </a:rPr>
              <a:t>opinión</a:t>
            </a:r>
            <a:r>
              <a:rPr lang="en-GB" sz="2400" dirty="0" smtClean="0">
                <a:solidFill>
                  <a:schemeClr val="tx1"/>
                </a:solidFill>
                <a:latin typeface="Frutiger-Cn" pitchFamily="34" charset="0"/>
              </a:rPr>
              <a:t> </a:t>
            </a:r>
            <a:r>
              <a:rPr lang="en-GB" sz="2400" dirty="0" err="1" smtClean="0">
                <a:solidFill>
                  <a:schemeClr val="tx1"/>
                </a:solidFill>
                <a:latin typeface="Frutiger-Cn" pitchFamily="34" charset="0"/>
              </a:rPr>
              <a:t>respecto</a:t>
            </a:r>
            <a:r>
              <a:rPr lang="en-GB" sz="2400" dirty="0" smtClean="0">
                <a:solidFill>
                  <a:schemeClr val="tx1"/>
                </a:solidFill>
                <a:latin typeface="Frutiger-Cn" pitchFamily="34" charset="0"/>
              </a:rPr>
              <a:t> al </a:t>
            </a:r>
            <a:r>
              <a:rPr lang="en-GB" sz="2400" dirty="0" err="1" smtClean="0">
                <a:solidFill>
                  <a:schemeClr val="tx1"/>
                </a:solidFill>
                <a:latin typeface="Frutiger-Cn" pitchFamily="34" charset="0"/>
              </a:rPr>
              <a:t>nivel</a:t>
            </a:r>
            <a:r>
              <a:rPr lang="en-GB" sz="2400" dirty="0" smtClean="0">
                <a:solidFill>
                  <a:schemeClr val="tx1"/>
                </a:solidFill>
                <a:latin typeface="Frutiger-Cn" pitchFamily="34" charset="0"/>
              </a:rPr>
              <a:t> de </a:t>
            </a:r>
            <a:r>
              <a:rPr lang="en-GB" sz="2400" dirty="0" err="1" smtClean="0">
                <a:solidFill>
                  <a:schemeClr val="tx1"/>
                </a:solidFill>
                <a:latin typeface="Frutiger-Cn" pitchFamily="34" charset="0"/>
              </a:rPr>
              <a:t>servicio</a:t>
            </a:r>
            <a:r>
              <a:rPr lang="en-GB" sz="2400" dirty="0" smtClean="0">
                <a:solidFill>
                  <a:schemeClr val="tx1"/>
                </a:solidFill>
                <a:latin typeface="Frutiger-Cn" pitchFamily="34" charset="0"/>
              </a:rPr>
              <a:t> de la </a:t>
            </a:r>
            <a:r>
              <a:rPr lang="en-GB" sz="2400" dirty="0" err="1" smtClean="0">
                <a:solidFill>
                  <a:schemeClr val="tx1"/>
                </a:solidFill>
                <a:latin typeface="Frutiger-Cn" pitchFamily="34" charset="0"/>
              </a:rPr>
              <a:t>organización</a:t>
            </a:r>
            <a:r>
              <a:rPr lang="en-GB" sz="2400" dirty="0" smtClean="0">
                <a:solidFill>
                  <a:schemeClr val="tx1"/>
                </a:solidFill>
                <a:latin typeface="Frutiger-Cn" pitchFamily="34" charset="0"/>
              </a:rPr>
              <a:t>.  </a:t>
            </a:r>
          </a:p>
          <a:p>
            <a:pPr algn="ctr" eaLnBrk="1" hangingPunct="1">
              <a:buFontTx/>
              <a:buNone/>
            </a:pPr>
            <a:r>
              <a:rPr lang="en-GB" sz="2400" dirty="0" smtClean="0">
                <a:solidFill>
                  <a:schemeClr val="tx1"/>
                </a:solidFill>
                <a:latin typeface="Frutiger-Cn" pitchFamily="34" charset="0"/>
              </a:rPr>
              <a:t>El </a:t>
            </a:r>
            <a:r>
              <a:rPr lang="en-GB" sz="2400" dirty="0" err="1" smtClean="0">
                <a:solidFill>
                  <a:schemeClr val="tx1"/>
                </a:solidFill>
                <a:latin typeface="Frutiger-Cn" pitchFamily="34" charset="0"/>
              </a:rPr>
              <a:t>cliente</a:t>
            </a:r>
            <a:r>
              <a:rPr lang="en-GB" sz="2400" dirty="0" smtClean="0">
                <a:solidFill>
                  <a:schemeClr val="tx1"/>
                </a:solidFill>
                <a:latin typeface="Frutiger-Cn" pitchFamily="34" charset="0"/>
              </a:rPr>
              <a:t> </a:t>
            </a:r>
            <a:r>
              <a:rPr lang="en-GB" sz="2400" dirty="0" err="1" smtClean="0">
                <a:solidFill>
                  <a:schemeClr val="tx1"/>
                </a:solidFill>
                <a:latin typeface="Frutiger-Cn" pitchFamily="34" charset="0"/>
              </a:rPr>
              <a:t>decidirá</a:t>
            </a:r>
            <a:r>
              <a:rPr lang="en-GB" sz="2400" dirty="0" smtClean="0">
                <a:solidFill>
                  <a:schemeClr val="tx1"/>
                </a:solidFill>
                <a:latin typeface="Frutiger-Cn" pitchFamily="34" charset="0"/>
              </a:rPr>
              <a:t> </a:t>
            </a:r>
            <a:r>
              <a:rPr lang="en-GB" sz="2400" dirty="0" err="1" smtClean="0">
                <a:solidFill>
                  <a:schemeClr val="tx1"/>
                </a:solidFill>
                <a:latin typeface="Frutiger-Cn" pitchFamily="34" charset="0"/>
              </a:rPr>
              <a:t>permanecer</a:t>
            </a:r>
            <a:r>
              <a:rPr lang="en-GB" sz="2400" dirty="0" smtClean="0">
                <a:solidFill>
                  <a:schemeClr val="tx1"/>
                </a:solidFill>
                <a:latin typeface="Frutiger-Cn" pitchFamily="34" charset="0"/>
              </a:rPr>
              <a:t> </a:t>
            </a:r>
            <a:r>
              <a:rPr lang="en-GB" sz="2400" dirty="0" err="1" smtClean="0">
                <a:solidFill>
                  <a:schemeClr val="tx1"/>
                </a:solidFill>
                <a:latin typeface="Frutiger-Cn" pitchFamily="34" charset="0"/>
              </a:rPr>
              <a:t>leal</a:t>
            </a:r>
            <a:r>
              <a:rPr lang="en-GB" sz="2400" dirty="0" smtClean="0">
                <a:solidFill>
                  <a:schemeClr val="tx1"/>
                </a:solidFill>
                <a:latin typeface="Frutiger-Cn" pitchFamily="34" charset="0"/>
              </a:rPr>
              <a:t> a la </a:t>
            </a:r>
            <a:r>
              <a:rPr lang="en-GB" sz="2400" dirty="0" err="1" smtClean="0">
                <a:solidFill>
                  <a:schemeClr val="tx1"/>
                </a:solidFill>
                <a:latin typeface="Frutiger-Cn" pitchFamily="34" charset="0"/>
              </a:rPr>
              <a:t>organización</a:t>
            </a:r>
            <a:r>
              <a:rPr lang="en-GB" sz="2400" dirty="0" smtClean="0">
                <a:solidFill>
                  <a:schemeClr val="tx1"/>
                </a:solidFill>
                <a:latin typeface="Frutiger-Cn" pitchFamily="34" charset="0"/>
              </a:rPr>
              <a:t> o </a:t>
            </a:r>
            <a:r>
              <a:rPr lang="en-GB" sz="2400" dirty="0" err="1" smtClean="0">
                <a:solidFill>
                  <a:schemeClr val="tx1"/>
                </a:solidFill>
                <a:latin typeface="Frutiger-Cn" pitchFamily="34" charset="0"/>
              </a:rPr>
              <a:t>irse</a:t>
            </a:r>
            <a:r>
              <a:rPr lang="en-GB" sz="2400" dirty="0" smtClean="0">
                <a:solidFill>
                  <a:schemeClr val="tx1"/>
                </a:solidFill>
                <a:latin typeface="Frutiger-Cn" pitchFamily="34" charset="0"/>
              </a:rPr>
              <a:t> a </a:t>
            </a:r>
            <a:r>
              <a:rPr lang="en-GB" sz="2400" dirty="0" err="1" smtClean="0">
                <a:solidFill>
                  <a:schemeClr val="tx1"/>
                </a:solidFill>
                <a:latin typeface="Frutiger-Cn" pitchFamily="34" charset="0"/>
              </a:rPr>
              <a:t>otra</a:t>
            </a:r>
            <a:r>
              <a:rPr lang="en-GB" sz="2400" dirty="0" smtClean="0">
                <a:solidFill>
                  <a:schemeClr val="tx1"/>
                </a:solidFill>
                <a:latin typeface="Frutiger-Cn" pitchFamily="34" charset="0"/>
              </a:rPr>
              <a:t> parte</a:t>
            </a:r>
            <a:r>
              <a:rPr lang="en-GB" dirty="0" smtClean="0">
                <a:solidFill>
                  <a:schemeClr val="tx1"/>
                </a:solidFill>
                <a:latin typeface="Frutiger-Cn" pitchFamily="34" charset="0"/>
              </a:rPr>
              <a:t>.</a:t>
            </a:r>
            <a:endParaRPr lang="en-US" dirty="0" smtClean="0">
              <a:solidFill>
                <a:schemeClr val="tx1"/>
              </a:solidFill>
              <a:latin typeface="Frutiger-Cn" pitchFamily="34" charset="0"/>
            </a:endParaRPr>
          </a:p>
          <a:p>
            <a:pPr eaLnBrk="1" hangingPunct="1"/>
            <a:endParaRPr lang="en-US" dirty="0" smtClean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191000" y="1407402"/>
            <a:ext cx="3860042" cy="514579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908381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latin typeface="Frutiger-Bold" pitchFamily="34" charset="0"/>
              </a:rPr>
              <a:t> </a:t>
            </a:r>
            <a:r>
              <a:rPr lang="en-GB" dirty="0" err="1" smtClean="0"/>
              <a:t>Recuperación</a:t>
            </a:r>
            <a:r>
              <a:rPr lang="en-GB" dirty="0" smtClean="0"/>
              <a:t>, </a:t>
            </a:r>
            <a:r>
              <a:rPr lang="en-GB" dirty="0" err="1" smtClean="0"/>
              <a:t>aun</a:t>
            </a:r>
            <a:r>
              <a:rPr lang="en-GB" dirty="0" smtClean="0"/>
              <a:t> </a:t>
            </a:r>
            <a:r>
              <a:rPr lang="en-GB" dirty="0" err="1" smtClean="0"/>
              <a:t>cuando</a:t>
            </a:r>
            <a:r>
              <a:rPr lang="en-GB" dirty="0" smtClean="0"/>
              <a:t> </a:t>
            </a:r>
            <a:r>
              <a:rPr lang="en-GB" dirty="0" err="1" smtClean="0"/>
              <a:t>las</a:t>
            </a:r>
            <a:r>
              <a:rPr lang="en-GB" dirty="0" smtClean="0"/>
              <a:t> </a:t>
            </a:r>
            <a:r>
              <a:rPr lang="en-GB" dirty="0" err="1" smtClean="0"/>
              <a:t>cosas</a:t>
            </a:r>
            <a:r>
              <a:rPr lang="en-GB" dirty="0" smtClean="0"/>
              <a:t> </a:t>
            </a:r>
            <a:r>
              <a:rPr lang="en-GB" dirty="0" err="1" smtClean="0"/>
              <a:t>vayan</a:t>
            </a:r>
            <a:r>
              <a:rPr lang="en-GB" dirty="0" smtClean="0"/>
              <a:t> mal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2000534"/>
            <a:ext cx="3886200" cy="3634582"/>
          </a:xfrm>
        </p:spPr>
        <p:txBody>
          <a:bodyPr>
            <a:normAutofit/>
          </a:bodyPr>
          <a:lstStyle/>
          <a:p>
            <a:endParaRPr lang="en-GB" sz="2400" b="1" dirty="0" smtClean="0">
              <a:solidFill>
                <a:schemeClr val="tx1"/>
              </a:solidFill>
              <a:latin typeface="Frutiger-Cn" pitchFamily="34" charset="0"/>
            </a:endParaRPr>
          </a:p>
          <a:p>
            <a:r>
              <a:rPr lang="en-GB" sz="2400" b="1" dirty="0" err="1" smtClean="0">
                <a:solidFill>
                  <a:schemeClr val="tx1"/>
                </a:solidFill>
                <a:latin typeface="Frutiger-Cn" pitchFamily="34" charset="0"/>
              </a:rPr>
              <a:t>Recuperación</a:t>
            </a:r>
            <a:r>
              <a:rPr lang="en-GB" sz="2400" b="1" dirty="0" smtClean="0">
                <a:solidFill>
                  <a:schemeClr val="tx1"/>
                </a:solidFill>
                <a:latin typeface="Frutiger-Cn" pitchFamily="34" charset="0"/>
              </a:rPr>
              <a:t> en el </a:t>
            </a:r>
            <a:r>
              <a:rPr lang="en-GB" sz="2400" b="1" dirty="0" err="1" smtClean="0">
                <a:solidFill>
                  <a:schemeClr val="tx1"/>
                </a:solidFill>
                <a:latin typeface="Frutiger-Cn" pitchFamily="34" charset="0"/>
              </a:rPr>
              <a:t>Servicio</a:t>
            </a:r>
            <a:r>
              <a:rPr lang="en-GB" sz="2400" b="1" dirty="0" smtClean="0">
                <a:solidFill>
                  <a:schemeClr val="tx1"/>
                </a:solidFill>
                <a:latin typeface="Frutiger-Cn" pitchFamily="34" charset="0"/>
              </a:rPr>
              <a:t> </a:t>
            </a:r>
            <a:r>
              <a:rPr lang="en-GB" sz="2400" dirty="0" smtClean="0">
                <a:solidFill>
                  <a:schemeClr val="tx1"/>
                </a:solidFill>
                <a:latin typeface="Frutiger-Cn" pitchFamily="34" charset="0"/>
              </a:rPr>
              <a:t>son los </a:t>
            </a:r>
            <a:r>
              <a:rPr lang="en-GB" sz="2400" dirty="0" err="1" smtClean="0">
                <a:solidFill>
                  <a:schemeClr val="tx1"/>
                </a:solidFill>
                <a:latin typeface="Frutiger-Cn" pitchFamily="34" charset="0"/>
              </a:rPr>
              <a:t>esfuerzos</a:t>
            </a:r>
            <a:r>
              <a:rPr lang="en-GB" sz="2400" dirty="0" smtClean="0">
                <a:solidFill>
                  <a:schemeClr val="tx1"/>
                </a:solidFill>
                <a:latin typeface="Frutiger-Cn" pitchFamily="34" charset="0"/>
              </a:rPr>
              <a:t>  </a:t>
            </a:r>
            <a:r>
              <a:rPr lang="en-GB" sz="2400" dirty="0" err="1" smtClean="0">
                <a:solidFill>
                  <a:schemeClr val="tx1"/>
                </a:solidFill>
                <a:latin typeface="Frutiger-Cn" pitchFamily="34" charset="0"/>
              </a:rPr>
              <a:t>sistemáticos</a:t>
            </a:r>
            <a:r>
              <a:rPr lang="en-GB" sz="2400" dirty="0" smtClean="0">
                <a:solidFill>
                  <a:schemeClr val="tx1"/>
                </a:solidFill>
                <a:latin typeface="Frutiger-Cn" pitchFamily="34" charset="0"/>
              </a:rPr>
              <a:t> </a:t>
            </a:r>
            <a:r>
              <a:rPr lang="en-GB" sz="2400" dirty="0" err="1" smtClean="0">
                <a:solidFill>
                  <a:schemeClr val="tx1"/>
                </a:solidFill>
                <a:latin typeface="Frutiger-Cn" pitchFamily="34" charset="0"/>
              </a:rPr>
              <a:t>por</a:t>
            </a:r>
            <a:r>
              <a:rPr lang="en-GB" sz="2400" dirty="0" smtClean="0">
                <a:solidFill>
                  <a:schemeClr val="tx1"/>
                </a:solidFill>
                <a:latin typeface="Frutiger-Cn" pitchFamily="34" charset="0"/>
              </a:rPr>
              <a:t> parte de </a:t>
            </a:r>
            <a:r>
              <a:rPr lang="en-GB" sz="2400" dirty="0" err="1" smtClean="0">
                <a:solidFill>
                  <a:schemeClr val="tx1"/>
                </a:solidFill>
                <a:latin typeface="Frutiger-Cn" pitchFamily="34" charset="0"/>
              </a:rPr>
              <a:t>una</a:t>
            </a:r>
            <a:r>
              <a:rPr lang="en-GB" sz="2400" dirty="0" smtClean="0">
                <a:solidFill>
                  <a:schemeClr val="tx1"/>
                </a:solidFill>
                <a:latin typeface="Frutiger-Cn" pitchFamily="34" charset="0"/>
              </a:rPr>
              <a:t> firma </a:t>
            </a:r>
            <a:r>
              <a:rPr lang="en-GB" sz="2400" dirty="0" err="1" smtClean="0">
                <a:solidFill>
                  <a:schemeClr val="tx1"/>
                </a:solidFill>
                <a:latin typeface="Frutiger-Cn" pitchFamily="34" charset="0"/>
              </a:rPr>
              <a:t>después</a:t>
            </a:r>
            <a:r>
              <a:rPr lang="en-GB" sz="2400" dirty="0" smtClean="0">
                <a:solidFill>
                  <a:schemeClr val="tx1"/>
                </a:solidFill>
                <a:latin typeface="Frutiger-Cn" pitchFamily="34" charset="0"/>
              </a:rPr>
              <a:t> de </a:t>
            </a:r>
            <a:r>
              <a:rPr lang="en-GB" sz="2400" dirty="0" err="1" smtClean="0">
                <a:solidFill>
                  <a:schemeClr val="tx1"/>
                </a:solidFill>
                <a:latin typeface="Frutiger-Cn" pitchFamily="34" charset="0"/>
              </a:rPr>
              <a:t>una</a:t>
            </a:r>
            <a:r>
              <a:rPr lang="en-GB" sz="2400" dirty="0" smtClean="0">
                <a:solidFill>
                  <a:schemeClr val="tx1"/>
                </a:solidFill>
                <a:latin typeface="Frutiger-Cn" pitchFamily="34" charset="0"/>
              </a:rPr>
              <a:t> </a:t>
            </a:r>
            <a:r>
              <a:rPr lang="en-GB" sz="2400" dirty="0" err="1" smtClean="0">
                <a:solidFill>
                  <a:schemeClr val="tx1"/>
                </a:solidFill>
                <a:latin typeface="Frutiger-Cn" pitchFamily="34" charset="0"/>
              </a:rPr>
              <a:t>falla</a:t>
            </a:r>
            <a:r>
              <a:rPr lang="en-GB" sz="2400" dirty="0" smtClean="0">
                <a:solidFill>
                  <a:schemeClr val="tx1"/>
                </a:solidFill>
                <a:latin typeface="Frutiger-Cn" pitchFamily="34" charset="0"/>
              </a:rPr>
              <a:t> en el </a:t>
            </a:r>
            <a:r>
              <a:rPr lang="en-GB" sz="2400" dirty="0" err="1" smtClean="0">
                <a:solidFill>
                  <a:schemeClr val="tx1"/>
                </a:solidFill>
                <a:latin typeface="Frutiger-Cn" pitchFamily="34" charset="0"/>
              </a:rPr>
              <a:t>servicio</a:t>
            </a:r>
            <a:r>
              <a:rPr lang="en-GB" sz="2400" dirty="0" smtClean="0">
                <a:solidFill>
                  <a:schemeClr val="tx1"/>
                </a:solidFill>
                <a:latin typeface="Frutiger-Cn" pitchFamily="34" charset="0"/>
              </a:rPr>
              <a:t>, a fin de </a:t>
            </a:r>
            <a:r>
              <a:rPr lang="en-GB" sz="2400" dirty="0" err="1" smtClean="0">
                <a:solidFill>
                  <a:schemeClr val="tx1"/>
                </a:solidFill>
                <a:latin typeface="Frutiger-Cn" pitchFamily="34" charset="0"/>
              </a:rPr>
              <a:t>corregir</a:t>
            </a:r>
            <a:r>
              <a:rPr lang="en-GB" sz="2400" dirty="0" smtClean="0">
                <a:solidFill>
                  <a:schemeClr val="tx1"/>
                </a:solidFill>
                <a:latin typeface="Frutiger-Cn" pitchFamily="34" charset="0"/>
              </a:rPr>
              <a:t> un </a:t>
            </a:r>
            <a:r>
              <a:rPr lang="en-GB" sz="2400" dirty="0" err="1" smtClean="0">
                <a:solidFill>
                  <a:schemeClr val="tx1"/>
                </a:solidFill>
                <a:latin typeface="Frutiger-Cn" pitchFamily="34" charset="0"/>
              </a:rPr>
              <a:t>problema</a:t>
            </a:r>
            <a:r>
              <a:rPr lang="en-GB" sz="2400" dirty="0" smtClean="0">
                <a:solidFill>
                  <a:schemeClr val="tx1"/>
                </a:solidFill>
                <a:latin typeface="Frutiger-Cn" pitchFamily="34" charset="0"/>
              </a:rPr>
              <a:t> y </a:t>
            </a:r>
            <a:r>
              <a:rPr lang="en-GB" sz="2400" dirty="0" err="1" smtClean="0">
                <a:solidFill>
                  <a:schemeClr val="tx1"/>
                </a:solidFill>
                <a:latin typeface="Frutiger-Cn" pitchFamily="34" charset="0"/>
              </a:rPr>
              <a:t>retener</a:t>
            </a:r>
            <a:r>
              <a:rPr lang="en-GB" sz="2400" dirty="0" smtClean="0">
                <a:solidFill>
                  <a:schemeClr val="tx1"/>
                </a:solidFill>
                <a:latin typeface="Frutiger-Cn" pitchFamily="34" charset="0"/>
              </a:rPr>
              <a:t> la </a:t>
            </a:r>
            <a:r>
              <a:rPr lang="en-GB" sz="2400" dirty="0" err="1" smtClean="0">
                <a:solidFill>
                  <a:schemeClr val="tx1"/>
                </a:solidFill>
                <a:latin typeface="Frutiger-Cn" pitchFamily="34" charset="0"/>
              </a:rPr>
              <a:t>buena</a:t>
            </a:r>
            <a:r>
              <a:rPr lang="en-GB" sz="2400" dirty="0" smtClean="0">
                <a:solidFill>
                  <a:schemeClr val="tx1"/>
                </a:solidFill>
                <a:latin typeface="Frutiger-Cn" pitchFamily="34" charset="0"/>
              </a:rPr>
              <a:t> </a:t>
            </a:r>
            <a:r>
              <a:rPr lang="en-GB" sz="2400" dirty="0" err="1" smtClean="0">
                <a:solidFill>
                  <a:schemeClr val="tx1"/>
                </a:solidFill>
                <a:latin typeface="Frutiger-Cn" pitchFamily="34" charset="0"/>
              </a:rPr>
              <a:t>voluntad</a:t>
            </a:r>
            <a:r>
              <a:rPr lang="en-GB" sz="2400" dirty="0" smtClean="0">
                <a:solidFill>
                  <a:schemeClr val="tx1"/>
                </a:solidFill>
                <a:latin typeface="Frutiger-Cn" pitchFamily="34" charset="0"/>
              </a:rPr>
              <a:t> de un </a:t>
            </a:r>
            <a:r>
              <a:rPr lang="en-GB" sz="2400" dirty="0" err="1" smtClean="0">
                <a:solidFill>
                  <a:schemeClr val="tx1"/>
                </a:solidFill>
                <a:latin typeface="Frutiger-Cn" pitchFamily="34" charset="0"/>
              </a:rPr>
              <a:t>cliente</a:t>
            </a:r>
            <a:r>
              <a:rPr lang="en-GB" sz="2400" dirty="0" smtClean="0">
                <a:solidFill>
                  <a:schemeClr val="tx1"/>
                </a:solidFill>
                <a:latin typeface="Frutiger-Cn" pitchFamily="34" charset="0"/>
              </a:rPr>
              <a:t>.   </a:t>
            </a:r>
          </a:p>
          <a:p>
            <a:endParaRPr sz="2400" dirty="0" smtClean="0">
              <a:solidFill>
                <a:schemeClr val="tx1"/>
              </a:solidFill>
              <a:latin typeface="Frutiger-Cn" pitchFamily="34" charset="0"/>
            </a:endParaRP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2057400"/>
            <a:ext cx="2857500" cy="2667000"/>
          </a:xfrm>
        </p:spPr>
      </p:pic>
    </p:spTree>
    <p:extLst>
      <p:ext uri="{BB962C8B-B14F-4D97-AF65-F5344CB8AC3E}">
        <p14:creationId xmlns="" xmlns:p14="http://schemas.microsoft.com/office/powerpoint/2010/main" val="3784115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Rectangle 5"/>
          <p:cNvSpPr>
            <a:spLocks noChangeArrowheads="1"/>
          </p:cNvSpPr>
          <p:nvPr/>
        </p:nvSpPr>
        <p:spPr bwMode="auto">
          <a:xfrm>
            <a:off x="533400" y="1066800"/>
            <a:ext cx="6043613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</a:pPr>
            <a:endParaRPr lang="en-029" sz="4800" dirty="0">
              <a:latin typeface="Frutiger 65 Bold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3400" y="1209853"/>
            <a:ext cx="525779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>
                <a:latin typeface="Edwardian Script ITC" panose="030303020407070D0804" pitchFamily="66" charset="0"/>
              </a:rPr>
              <a:t>Welcome</a:t>
            </a:r>
            <a:endParaRPr lang="en-US" sz="8000" dirty="0">
              <a:latin typeface="Edwardian Script ITC" panose="030303020407070D0804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371298" y="2705024"/>
            <a:ext cx="444341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err="1" smtClean="0">
                <a:latin typeface="Edwardian Script ITC" panose="030303020407070D0804" pitchFamily="66" charset="0"/>
              </a:rPr>
              <a:t>Bienvenido</a:t>
            </a:r>
            <a:endParaRPr lang="en-US" sz="8000" dirty="0">
              <a:latin typeface="Edwardian Script ITC" panose="030303020407070D0804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86200" y="4419600"/>
            <a:ext cx="337334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err="1">
                <a:latin typeface="Edwardian Script ITC" panose="030303020407070D0804" pitchFamily="66" charset="0"/>
              </a:rPr>
              <a:t>B</a:t>
            </a:r>
            <a:r>
              <a:rPr lang="en-US" sz="8000" dirty="0" err="1" smtClean="0">
                <a:latin typeface="Edwardian Script ITC" panose="030303020407070D0804" pitchFamily="66" charset="0"/>
              </a:rPr>
              <a:t>ienvenu</a:t>
            </a:r>
            <a:endParaRPr lang="en-US" sz="8000" dirty="0">
              <a:latin typeface="Edwardian Script ITC" panose="030303020407070D0804" pitchFamily="66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8735905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7" grpId="0" autoUpdateAnimBg="0"/>
      <p:bldP spid="5" grpId="0"/>
      <p:bldP spid="7" grpId="0"/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-7620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Comunicación</a:t>
            </a:r>
            <a:r>
              <a:rPr lang="en-US" dirty="0" smtClean="0"/>
              <a:t> </a:t>
            </a:r>
            <a:r>
              <a:rPr lang="en-US" dirty="0" err="1" smtClean="0"/>
              <a:t>Positiva</a:t>
            </a:r>
            <a:r>
              <a:rPr lang="en-US" dirty="0" smtClean="0">
                <a:solidFill>
                  <a:srgbClr val="7030A0"/>
                </a:solidFill>
              </a:rPr>
              <a:t/>
            </a:r>
            <a:br>
              <a:rPr lang="en-US" dirty="0" smtClean="0">
                <a:solidFill>
                  <a:srgbClr val="7030A0"/>
                </a:solidFill>
              </a:rPr>
            </a:br>
            <a:endParaRPr lang="en-US" dirty="0" smtClean="0">
              <a:solidFill>
                <a:srgbClr val="7030A0"/>
              </a:solidFill>
            </a:endParaRPr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417638"/>
            <a:ext cx="6848475" cy="4373562"/>
          </a:xfrm>
        </p:spPr>
        <p:txBody>
          <a:bodyPr>
            <a:normAutofit fontScale="92500" lnSpcReduction="10000"/>
          </a:bodyPr>
          <a:lstStyle/>
          <a:p>
            <a:pPr algn="ctr">
              <a:lnSpc>
                <a:spcPct val="90000"/>
              </a:lnSpc>
              <a:buFontTx/>
              <a:buNone/>
            </a:pPr>
            <a:r>
              <a:rPr lang="en-US" sz="3600" b="1" dirty="0" smtClean="0">
                <a:solidFill>
                  <a:schemeClr val="tx1"/>
                </a:solidFill>
                <a:latin typeface="Frutiger-Cn" pitchFamily="34" charset="0"/>
              </a:rPr>
              <a:t>¿</a:t>
            </a:r>
            <a:r>
              <a:rPr lang="en-US" sz="3600" b="1" dirty="0" err="1" smtClean="0">
                <a:solidFill>
                  <a:schemeClr val="tx1"/>
                </a:solidFill>
                <a:latin typeface="Frutiger-Cn" pitchFamily="34" charset="0"/>
              </a:rPr>
              <a:t>Qué</a:t>
            </a:r>
            <a:r>
              <a:rPr lang="en-US" sz="3600" b="1" dirty="0" smtClean="0">
                <a:solidFill>
                  <a:schemeClr val="tx1"/>
                </a:solidFill>
                <a:latin typeface="Frutiger-Cn" pitchFamily="34" charset="0"/>
              </a:rPr>
              <a:t> dices?</a:t>
            </a:r>
          </a:p>
          <a:p>
            <a:pPr>
              <a:lnSpc>
                <a:spcPct val="90000"/>
              </a:lnSpc>
            </a:pPr>
            <a:endParaRPr lang="en-US" sz="2800" dirty="0" smtClean="0">
              <a:solidFill>
                <a:schemeClr val="tx1"/>
              </a:solidFill>
              <a:latin typeface="Frutiger-Cn" pitchFamily="34" charset="0"/>
            </a:endParaRPr>
          </a:p>
          <a:p>
            <a:pPr>
              <a:lnSpc>
                <a:spcPct val="90000"/>
              </a:lnSpc>
            </a:pPr>
            <a:r>
              <a:rPr lang="en-US" sz="2800" dirty="0" err="1" smtClean="0">
                <a:solidFill>
                  <a:schemeClr val="tx1"/>
                </a:solidFill>
                <a:latin typeface="Frutiger-Cn" pitchFamily="34" charset="0"/>
              </a:rPr>
              <a:t>Comunicación</a:t>
            </a:r>
            <a:r>
              <a:rPr lang="en-US" sz="2800" dirty="0" smtClean="0">
                <a:solidFill>
                  <a:schemeClr val="tx1"/>
                </a:solidFill>
                <a:latin typeface="Frutiger-Cn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Frutiger-Cn" pitchFamily="34" charset="0"/>
              </a:rPr>
              <a:t>cara</a:t>
            </a:r>
            <a:r>
              <a:rPr lang="en-US" sz="2800" dirty="0" smtClean="0">
                <a:solidFill>
                  <a:schemeClr val="tx1"/>
                </a:solidFill>
                <a:latin typeface="Frutiger-Cn" pitchFamily="34" charset="0"/>
              </a:rPr>
              <a:t> a </a:t>
            </a:r>
            <a:r>
              <a:rPr lang="en-US" sz="2800" dirty="0" err="1" smtClean="0">
                <a:solidFill>
                  <a:schemeClr val="tx1"/>
                </a:solidFill>
                <a:latin typeface="Frutiger-Cn" pitchFamily="34" charset="0"/>
              </a:rPr>
              <a:t>cara</a:t>
            </a:r>
            <a:endParaRPr lang="en-US" sz="2800" dirty="0" smtClean="0">
              <a:solidFill>
                <a:schemeClr val="tx1"/>
              </a:solidFill>
              <a:latin typeface="Frutiger-Cn" pitchFamily="34" charset="0"/>
            </a:endParaRPr>
          </a:p>
          <a:p>
            <a:pPr lvl="2">
              <a:lnSpc>
                <a:spcPct val="90000"/>
              </a:lnSpc>
              <a:buFontTx/>
              <a:buNone/>
            </a:pPr>
            <a:r>
              <a:rPr lang="en-US" sz="2800" dirty="0" smtClean="0">
                <a:solidFill>
                  <a:schemeClr val="tx1"/>
                </a:solidFill>
                <a:latin typeface="Frutiger-Cn" pitchFamily="34" charset="0"/>
              </a:rPr>
              <a:t>-55% </a:t>
            </a:r>
            <a:r>
              <a:rPr lang="en-US" sz="2800" dirty="0" err="1" smtClean="0">
                <a:solidFill>
                  <a:schemeClr val="tx1"/>
                </a:solidFill>
                <a:latin typeface="Frutiger-Cn" pitchFamily="34" charset="0"/>
              </a:rPr>
              <a:t>lenguaje</a:t>
            </a:r>
            <a:r>
              <a:rPr lang="en-US" sz="2800" dirty="0" smtClean="0">
                <a:solidFill>
                  <a:schemeClr val="tx1"/>
                </a:solidFill>
                <a:latin typeface="Frutiger-Cn" pitchFamily="34" charset="0"/>
              </a:rPr>
              <a:t> corporal</a:t>
            </a:r>
          </a:p>
          <a:p>
            <a:pPr lvl="2">
              <a:lnSpc>
                <a:spcPct val="90000"/>
              </a:lnSpc>
              <a:buFontTx/>
              <a:buNone/>
            </a:pPr>
            <a:r>
              <a:rPr lang="en-US" sz="2800" dirty="0" smtClean="0">
                <a:solidFill>
                  <a:schemeClr val="tx1"/>
                </a:solidFill>
                <a:latin typeface="Frutiger-Cn" pitchFamily="34" charset="0"/>
              </a:rPr>
              <a:t>-38% </a:t>
            </a:r>
            <a:r>
              <a:rPr lang="en-US" sz="2800" dirty="0" err="1" smtClean="0">
                <a:solidFill>
                  <a:schemeClr val="tx1"/>
                </a:solidFill>
                <a:latin typeface="Frutiger-Cn" pitchFamily="34" charset="0"/>
              </a:rPr>
              <a:t>tono</a:t>
            </a:r>
            <a:r>
              <a:rPr lang="en-US" sz="2800" dirty="0" smtClean="0">
                <a:solidFill>
                  <a:schemeClr val="tx1"/>
                </a:solidFill>
                <a:latin typeface="Frutiger-Cn" pitchFamily="34" charset="0"/>
              </a:rPr>
              <a:t> de </a:t>
            </a:r>
            <a:r>
              <a:rPr lang="en-US" sz="2800" dirty="0" err="1" smtClean="0">
                <a:solidFill>
                  <a:schemeClr val="tx1"/>
                </a:solidFill>
                <a:latin typeface="Frutiger-Cn" pitchFamily="34" charset="0"/>
              </a:rPr>
              <a:t>voz</a:t>
            </a:r>
            <a:endParaRPr lang="en-US" sz="2800" dirty="0" smtClean="0">
              <a:solidFill>
                <a:schemeClr val="tx1"/>
              </a:solidFill>
              <a:latin typeface="Frutiger-Cn" pitchFamily="34" charset="0"/>
            </a:endParaRPr>
          </a:p>
          <a:p>
            <a:pPr lvl="2">
              <a:lnSpc>
                <a:spcPct val="90000"/>
              </a:lnSpc>
              <a:buFontTx/>
              <a:buNone/>
            </a:pPr>
            <a:r>
              <a:rPr lang="en-US" sz="2800" dirty="0" smtClean="0">
                <a:solidFill>
                  <a:schemeClr val="tx1"/>
                </a:solidFill>
                <a:latin typeface="Frutiger-Cn" pitchFamily="34" charset="0"/>
              </a:rPr>
              <a:t>-7% </a:t>
            </a:r>
            <a:r>
              <a:rPr lang="en-US" sz="2800" dirty="0" err="1" smtClean="0">
                <a:solidFill>
                  <a:schemeClr val="tx1"/>
                </a:solidFill>
                <a:latin typeface="Frutiger-Cn" pitchFamily="34" charset="0"/>
              </a:rPr>
              <a:t>palabras</a:t>
            </a:r>
            <a:r>
              <a:rPr lang="en-US" sz="2800" dirty="0" smtClean="0">
                <a:solidFill>
                  <a:schemeClr val="tx1"/>
                </a:solidFill>
                <a:latin typeface="Frutiger-Cn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Frutiger-Cn" pitchFamily="34" charset="0"/>
              </a:rPr>
              <a:t>usadas</a:t>
            </a:r>
            <a:endParaRPr lang="en-US" sz="2800" dirty="0" smtClean="0">
              <a:solidFill>
                <a:schemeClr val="tx1"/>
              </a:solidFill>
              <a:latin typeface="Frutiger-Cn" pitchFamily="34" charset="0"/>
            </a:endParaRPr>
          </a:p>
          <a:p>
            <a:pPr lvl="2">
              <a:lnSpc>
                <a:spcPct val="90000"/>
              </a:lnSpc>
              <a:buFontTx/>
              <a:buNone/>
            </a:pPr>
            <a:endParaRPr lang="en-US" sz="2800" dirty="0" smtClean="0">
              <a:solidFill>
                <a:schemeClr val="tx1"/>
              </a:solidFill>
              <a:latin typeface="Frutiger-Cn" pitchFamily="34" charset="0"/>
            </a:endParaRPr>
          </a:p>
          <a:p>
            <a:pPr lvl="2">
              <a:lnSpc>
                <a:spcPct val="90000"/>
              </a:lnSpc>
            </a:pPr>
            <a:r>
              <a:rPr lang="en-US" sz="2800" dirty="0" err="1">
                <a:latin typeface="Frutiger-Cn" pitchFamily="34" charset="0"/>
              </a:rPr>
              <a:t>Comunicación</a:t>
            </a:r>
            <a:r>
              <a:rPr lang="en-US" sz="2800" dirty="0">
                <a:latin typeface="Frutiger-Cn" pitchFamily="34" charset="0"/>
              </a:rPr>
              <a:t> </a:t>
            </a:r>
            <a:r>
              <a:rPr lang="en-US" sz="2800" dirty="0" err="1" smtClean="0">
                <a:latin typeface="Frutiger-Cn" pitchFamily="34" charset="0"/>
              </a:rPr>
              <a:t>por</a:t>
            </a:r>
            <a:r>
              <a:rPr lang="en-US" sz="2800" dirty="0" smtClean="0">
                <a:latin typeface="Frutiger-Cn" pitchFamily="34" charset="0"/>
              </a:rPr>
              <a:t> </a:t>
            </a:r>
            <a:r>
              <a:rPr lang="en-US" sz="2800" dirty="0" err="1" smtClean="0">
                <a:latin typeface="Frutiger-Cn" pitchFamily="34" charset="0"/>
              </a:rPr>
              <a:t>teléfono</a:t>
            </a:r>
            <a:endParaRPr lang="en-US" sz="2800" dirty="0" smtClean="0">
              <a:solidFill>
                <a:schemeClr val="tx1"/>
              </a:solidFill>
              <a:latin typeface="Frutiger-Cn" pitchFamily="34" charset="0"/>
            </a:endParaRPr>
          </a:p>
          <a:p>
            <a:pPr lvl="2">
              <a:lnSpc>
                <a:spcPct val="90000"/>
              </a:lnSpc>
              <a:buFontTx/>
              <a:buNone/>
            </a:pPr>
            <a:r>
              <a:rPr lang="en-US" sz="2800" dirty="0" smtClean="0">
                <a:solidFill>
                  <a:schemeClr val="tx1"/>
                </a:solidFill>
                <a:latin typeface="Frutiger-Cn" pitchFamily="34" charset="0"/>
              </a:rPr>
              <a:t>-82% </a:t>
            </a:r>
            <a:r>
              <a:rPr lang="en-US" sz="2800" dirty="0" err="1" smtClean="0">
                <a:solidFill>
                  <a:schemeClr val="tx1"/>
                </a:solidFill>
                <a:latin typeface="Frutiger-Cn" pitchFamily="34" charset="0"/>
              </a:rPr>
              <a:t>tono</a:t>
            </a:r>
            <a:r>
              <a:rPr lang="en-US" sz="2800" dirty="0" smtClean="0">
                <a:solidFill>
                  <a:schemeClr val="tx1"/>
                </a:solidFill>
                <a:latin typeface="Frutiger-Cn" pitchFamily="34" charset="0"/>
              </a:rPr>
              <a:t> de </a:t>
            </a:r>
            <a:r>
              <a:rPr lang="en-US" sz="2800" dirty="0" err="1" smtClean="0">
                <a:solidFill>
                  <a:schemeClr val="tx1"/>
                </a:solidFill>
                <a:latin typeface="Frutiger-Cn" pitchFamily="34" charset="0"/>
              </a:rPr>
              <a:t>voz</a:t>
            </a:r>
            <a:endParaRPr lang="en-US" sz="2800" dirty="0" smtClean="0">
              <a:solidFill>
                <a:schemeClr val="tx1"/>
              </a:solidFill>
              <a:latin typeface="Frutiger-Cn" pitchFamily="34" charset="0"/>
            </a:endParaRPr>
          </a:p>
          <a:p>
            <a:pPr lvl="2">
              <a:lnSpc>
                <a:spcPct val="90000"/>
              </a:lnSpc>
              <a:buFontTx/>
              <a:buNone/>
            </a:pPr>
            <a:r>
              <a:rPr lang="en-US" sz="2800" dirty="0" smtClean="0">
                <a:solidFill>
                  <a:schemeClr val="tx1"/>
                </a:solidFill>
                <a:latin typeface="Frutiger-Cn" pitchFamily="34" charset="0"/>
              </a:rPr>
              <a:t>-18% </a:t>
            </a:r>
            <a:r>
              <a:rPr lang="en-US" sz="2800" dirty="0" err="1" smtClean="0">
                <a:solidFill>
                  <a:schemeClr val="tx1"/>
                </a:solidFill>
                <a:latin typeface="Frutiger-Cn" pitchFamily="34" charset="0"/>
              </a:rPr>
              <a:t>palabras</a:t>
            </a:r>
            <a:r>
              <a:rPr lang="en-US" sz="2800" dirty="0" smtClean="0">
                <a:solidFill>
                  <a:schemeClr val="tx1"/>
                </a:solidFill>
                <a:latin typeface="Frutiger-Cn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Frutiger-Cn" pitchFamily="34" charset="0"/>
              </a:rPr>
              <a:t>usadas</a:t>
            </a:r>
            <a:endParaRPr lang="en-US" sz="2800" dirty="0" smtClean="0">
              <a:solidFill>
                <a:schemeClr val="tx1"/>
              </a:solidFill>
              <a:latin typeface="Frutiger-Cn" pitchFamily="34" charset="0"/>
            </a:endParaRPr>
          </a:p>
        </p:txBody>
      </p:sp>
      <p:sp>
        <p:nvSpPr>
          <p:cNvPr id="48132" name="Text Box 4"/>
          <p:cNvSpPr txBox="1">
            <a:spLocks noChangeArrowheads="1"/>
          </p:cNvSpPr>
          <p:nvPr/>
        </p:nvSpPr>
        <p:spPr bwMode="auto">
          <a:xfrm>
            <a:off x="1066800" y="4876800"/>
            <a:ext cx="1841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endParaRPr lang="en-US" sz="3200">
              <a:latin typeface="Garamond" pitchFamily="18" charset="0"/>
            </a:endParaRPr>
          </a:p>
        </p:txBody>
      </p:sp>
      <p:sp>
        <p:nvSpPr>
          <p:cNvPr id="48133" name="Text Box 5"/>
          <p:cNvSpPr txBox="1">
            <a:spLocks noChangeArrowheads="1"/>
          </p:cNvSpPr>
          <p:nvPr/>
        </p:nvSpPr>
        <p:spPr bwMode="auto">
          <a:xfrm>
            <a:off x="1066800" y="4837113"/>
            <a:ext cx="18415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endParaRPr lang="en-US" sz="3200">
              <a:latin typeface="Garamond" pitchFamily="18" charset="0"/>
            </a:endParaRPr>
          </a:p>
        </p:txBody>
      </p:sp>
      <p:sp>
        <p:nvSpPr>
          <p:cNvPr id="48134" name="Text Box 6"/>
          <p:cNvSpPr txBox="1">
            <a:spLocks noChangeArrowheads="1"/>
          </p:cNvSpPr>
          <p:nvPr/>
        </p:nvSpPr>
        <p:spPr bwMode="auto">
          <a:xfrm>
            <a:off x="4495800" y="6019800"/>
            <a:ext cx="28098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sz="1400">
                <a:latin typeface="Garamond" pitchFamily="18" charset="0"/>
              </a:rPr>
              <a:t>Albert Mehrabian,Ph.D., UCLA study</a:t>
            </a:r>
          </a:p>
        </p:txBody>
      </p:sp>
    </p:spTree>
    <p:extLst>
      <p:ext uri="{BB962C8B-B14F-4D97-AF65-F5344CB8AC3E}">
        <p14:creationId xmlns="" xmlns:p14="http://schemas.microsoft.com/office/powerpoint/2010/main" val="3824333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8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81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81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81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81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813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4813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4813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31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6553200" cy="944562"/>
          </a:xfrm>
        </p:spPr>
        <p:txBody>
          <a:bodyPr/>
          <a:lstStyle/>
          <a:p>
            <a:r>
              <a:rPr lang="en-US" sz="3600" b="1" dirty="0" smtClean="0">
                <a:solidFill>
                  <a:srgbClr val="7030A0"/>
                </a:solidFill>
              </a:rPr>
              <a:t/>
            </a:r>
            <a:br>
              <a:rPr lang="en-US" sz="3600" b="1" dirty="0" smtClean="0">
                <a:solidFill>
                  <a:srgbClr val="7030A0"/>
                </a:solidFill>
              </a:rPr>
            </a:br>
            <a:r>
              <a:rPr lang="en-US" sz="3600" b="1" dirty="0" smtClean="0">
                <a:solidFill>
                  <a:srgbClr val="7030A0"/>
                </a:solidFill>
              </a:rPr>
              <a:t>Al </a:t>
            </a:r>
            <a:r>
              <a:rPr lang="en-US" sz="3600" b="1" dirty="0" err="1" smtClean="0">
                <a:solidFill>
                  <a:srgbClr val="7030A0"/>
                </a:solidFill>
              </a:rPr>
              <a:t>hacer</a:t>
            </a:r>
            <a:r>
              <a:rPr lang="en-US" sz="3600" b="1" dirty="0" smtClean="0">
                <a:solidFill>
                  <a:srgbClr val="7030A0"/>
                </a:solidFill>
              </a:rPr>
              <a:t> la </a:t>
            </a:r>
            <a:r>
              <a:rPr lang="en-US" sz="3600" b="1" dirty="0" err="1" smtClean="0">
                <a:solidFill>
                  <a:srgbClr val="7030A0"/>
                </a:solidFill>
              </a:rPr>
              <a:t>Conexión</a:t>
            </a:r>
            <a:r>
              <a:rPr lang="en-US" sz="3600" b="1" dirty="0" smtClean="0">
                <a:solidFill>
                  <a:srgbClr val="7030A0"/>
                </a:solidFill>
              </a:rPr>
              <a:t> </a:t>
            </a:r>
            <a:r>
              <a:rPr lang="en-US" dirty="0" smtClean="0">
                <a:solidFill>
                  <a:srgbClr val="F63D0A"/>
                </a:solidFill>
              </a:rPr>
              <a:t/>
            </a:r>
            <a:br>
              <a:rPr lang="en-US" dirty="0" smtClean="0">
                <a:solidFill>
                  <a:srgbClr val="F63D0A"/>
                </a:solidFill>
              </a:rPr>
            </a:br>
            <a:endParaRPr lang="en-US" dirty="0" smtClean="0">
              <a:solidFill>
                <a:srgbClr val="F63D0A"/>
              </a:solidFill>
            </a:endParaRPr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732866"/>
            <a:ext cx="8229600" cy="1143000"/>
          </a:xfrm>
        </p:spPr>
        <p:txBody>
          <a:bodyPr>
            <a:normAutofit/>
          </a:bodyPr>
          <a:lstStyle/>
          <a:p>
            <a:pPr algn="ctr">
              <a:lnSpc>
                <a:spcPct val="90000"/>
              </a:lnSpc>
              <a:spcBef>
                <a:spcPts val="0"/>
              </a:spcBef>
              <a:buFontTx/>
              <a:buNone/>
            </a:pPr>
            <a:endParaRPr lang="en-US" sz="2000" dirty="0" smtClean="0"/>
          </a:p>
          <a:p>
            <a:pPr lvl="1">
              <a:lnSpc>
                <a:spcPct val="110000"/>
              </a:lnSpc>
              <a:spcBef>
                <a:spcPts val="0"/>
              </a:spcBef>
              <a:buClr>
                <a:schemeClr val="accent2"/>
              </a:buClr>
              <a:buSzPct val="65000"/>
              <a:buFont typeface="Wingdings" pitchFamily="2" charset="2"/>
              <a:buChar char="n"/>
            </a:pPr>
            <a:r>
              <a:rPr sz="2000" dirty="0" err="1" smtClean="0">
                <a:solidFill>
                  <a:schemeClr val="tx1"/>
                </a:solidFill>
              </a:rPr>
              <a:t>Tono</a:t>
            </a:r>
            <a:endParaRPr sz="2000" dirty="0">
              <a:solidFill>
                <a:schemeClr val="tx1"/>
              </a:solidFill>
            </a:endParaRPr>
          </a:p>
          <a:p>
            <a:pPr marL="228600" lvl="2">
              <a:lnSpc>
                <a:spcPct val="110000"/>
              </a:lnSpc>
              <a:spcBef>
                <a:spcPts val="0"/>
              </a:spcBef>
              <a:buClr>
                <a:srgbClr val="0099CC"/>
              </a:buClr>
              <a:buSzPct val="65000"/>
              <a:buFont typeface="Wingdings" pitchFamily="2" charset="2"/>
              <a:buNone/>
            </a:pPr>
            <a:r>
              <a:rPr sz="2000" dirty="0" smtClean="0">
                <a:solidFill>
                  <a:schemeClr val="tx1"/>
                </a:solidFill>
              </a:rPr>
              <a:t>-</a:t>
            </a:r>
            <a:r>
              <a:rPr sz="2000" dirty="0" err="1" smtClean="0">
                <a:solidFill>
                  <a:schemeClr val="tx1"/>
                </a:solidFill>
              </a:rPr>
              <a:t>Expresa</a:t>
            </a:r>
            <a:r>
              <a:rPr sz="2000" dirty="0" smtClean="0">
                <a:solidFill>
                  <a:schemeClr val="tx1"/>
                </a:solidFill>
              </a:rPr>
              <a:t> </a:t>
            </a:r>
            <a:r>
              <a:rPr sz="2000" dirty="0" err="1" smtClean="0">
                <a:solidFill>
                  <a:schemeClr val="tx1"/>
                </a:solidFill>
              </a:rPr>
              <a:t>sentimientos</a:t>
            </a:r>
            <a:r>
              <a:rPr sz="2000" dirty="0" smtClean="0">
                <a:solidFill>
                  <a:schemeClr val="tx1"/>
                </a:solidFill>
              </a:rPr>
              <a:t> o </a:t>
            </a:r>
            <a:r>
              <a:rPr sz="2000" dirty="0" err="1" smtClean="0">
                <a:solidFill>
                  <a:schemeClr val="tx1"/>
                </a:solidFill>
              </a:rPr>
              <a:t>emoción</a:t>
            </a:r>
            <a:endParaRPr sz="2000" dirty="0">
              <a:solidFill>
                <a:schemeClr val="tx1"/>
              </a:solidFill>
            </a:endParaRPr>
          </a:p>
        </p:txBody>
      </p:sp>
      <p:sp>
        <p:nvSpPr>
          <p:cNvPr id="51204" name="Rectangle 4"/>
          <p:cNvSpPr>
            <a:spLocks noChangeArrowheads="1"/>
          </p:cNvSpPr>
          <p:nvPr/>
        </p:nvSpPr>
        <p:spPr bwMode="auto">
          <a:xfrm>
            <a:off x="1371600" y="1295400"/>
            <a:ext cx="621516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sz="3200" b="1" dirty="0" err="1" smtClean="0">
                <a:latin typeface="Frutiger-Cn" pitchFamily="34" charset="0"/>
              </a:rPr>
              <a:t>Aspectos</a:t>
            </a:r>
            <a:r>
              <a:rPr lang="en-US" sz="3200" b="1" dirty="0" smtClean="0">
                <a:latin typeface="Frutiger-Cn" pitchFamily="34" charset="0"/>
              </a:rPr>
              <a:t> de </a:t>
            </a:r>
            <a:r>
              <a:rPr lang="en-US" sz="3200" b="1" dirty="0" err="1" smtClean="0">
                <a:latin typeface="Frutiger-Cn" pitchFamily="34" charset="0"/>
              </a:rPr>
              <a:t>calidad</a:t>
            </a:r>
            <a:r>
              <a:rPr lang="en-US" sz="3200" b="1" dirty="0" smtClean="0">
                <a:latin typeface="Frutiger-Cn" pitchFamily="34" charset="0"/>
              </a:rPr>
              <a:t> de la </a:t>
            </a:r>
            <a:r>
              <a:rPr lang="en-US" sz="3200" b="1" dirty="0" err="1" smtClean="0">
                <a:latin typeface="Frutiger-Cn" pitchFamily="34" charset="0"/>
              </a:rPr>
              <a:t>voz</a:t>
            </a:r>
            <a:endParaRPr lang="en-US" sz="3200" b="1" dirty="0">
              <a:latin typeface="Frutiger-Cn" pitchFamily="34" charset="0"/>
            </a:endParaRPr>
          </a:p>
        </p:txBody>
      </p:sp>
      <p:sp>
        <p:nvSpPr>
          <p:cNvPr id="51205" name="Rectangle 5"/>
          <p:cNvSpPr>
            <a:spLocks noChangeArrowheads="1"/>
          </p:cNvSpPr>
          <p:nvPr/>
        </p:nvSpPr>
        <p:spPr bwMode="auto">
          <a:xfrm>
            <a:off x="0" y="3505200"/>
            <a:ext cx="8763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 eaLnBrk="1" hangingPunct="1">
              <a:lnSpc>
                <a:spcPct val="90000"/>
              </a:lnSpc>
              <a:spcBef>
                <a:spcPct val="20000"/>
              </a:spcBef>
              <a:buClr>
                <a:srgbClr val="CCFF33"/>
              </a:buClr>
              <a:buSzPct val="70000"/>
              <a:buFont typeface="Wingdings" pitchFamily="2" charset="2"/>
              <a:buNone/>
            </a:pPr>
            <a:endParaRPr lang="en-US" sz="2000" dirty="0"/>
          </a:p>
          <a:p>
            <a:pPr marL="742950" lvl="1" indent="-285750" eaLnBrk="1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65000"/>
              <a:buFont typeface="Wingdings" pitchFamily="2" charset="2"/>
              <a:buChar char="n"/>
            </a:pPr>
            <a:r>
              <a:rPr lang="en-US" sz="2000" dirty="0" err="1" smtClean="0"/>
              <a:t>Inflexión</a:t>
            </a:r>
            <a:r>
              <a:rPr lang="en-US" sz="2000" dirty="0" smtClean="0"/>
              <a:t> (</a:t>
            </a:r>
            <a:r>
              <a:rPr lang="en-US" sz="2000" dirty="0" err="1" smtClean="0"/>
              <a:t>elevación</a:t>
            </a:r>
            <a:r>
              <a:rPr lang="en-US" sz="2000" dirty="0" smtClean="0"/>
              <a:t> o </a:t>
            </a:r>
            <a:r>
              <a:rPr lang="en-US" sz="2000" dirty="0" err="1" smtClean="0"/>
              <a:t>atenuación</a:t>
            </a:r>
            <a:r>
              <a:rPr lang="en-US" sz="2000" dirty="0" smtClean="0"/>
              <a:t> de la </a:t>
            </a:r>
            <a:r>
              <a:rPr lang="en-US" sz="2000" dirty="0" err="1" smtClean="0"/>
              <a:t>voz</a:t>
            </a:r>
            <a:endParaRPr lang="en-US" sz="2000" dirty="0"/>
          </a:p>
          <a:p>
            <a:pPr marL="1143000" lvl="2" indent="-228600" eaLnBrk="1" hangingPunct="1">
              <a:lnSpc>
                <a:spcPct val="90000"/>
              </a:lnSpc>
              <a:spcBef>
                <a:spcPct val="20000"/>
              </a:spcBef>
              <a:buClr>
                <a:srgbClr val="0099CC"/>
              </a:buClr>
              <a:buSzPct val="65000"/>
              <a:buFont typeface="Wingdings" pitchFamily="2" charset="2"/>
              <a:buNone/>
            </a:pPr>
            <a:r>
              <a:rPr lang="en-US" sz="2000" dirty="0"/>
              <a:t>-</a:t>
            </a:r>
            <a:r>
              <a:rPr lang="en-US" sz="2000" dirty="0" err="1" smtClean="0"/>
              <a:t>Enfatizando</a:t>
            </a:r>
            <a:r>
              <a:rPr lang="en-US" sz="2000" dirty="0" smtClean="0"/>
              <a:t> </a:t>
            </a:r>
            <a:r>
              <a:rPr lang="en-US" sz="2000" dirty="0" err="1" smtClean="0"/>
              <a:t>palabras</a:t>
            </a:r>
            <a:r>
              <a:rPr lang="en-US" sz="2000" dirty="0" smtClean="0"/>
              <a:t> o </a:t>
            </a:r>
            <a:r>
              <a:rPr lang="en-US" sz="2000" dirty="0" err="1" smtClean="0"/>
              <a:t>sílabas</a:t>
            </a:r>
            <a:r>
              <a:rPr lang="en-US" sz="2000" dirty="0" smtClean="0"/>
              <a:t> </a:t>
            </a:r>
            <a:r>
              <a:rPr lang="en-US" sz="2000" dirty="0" err="1" smtClean="0"/>
              <a:t>para</a:t>
            </a:r>
            <a:r>
              <a:rPr lang="en-US" sz="2000" dirty="0" smtClean="0"/>
              <a:t> </a:t>
            </a:r>
            <a:r>
              <a:rPr lang="en-US" sz="2000" dirty="0" err="1" smtClean="0"/>
              <a:t>expresar</a:t>
            </a:r>
            <a:r>
              <a:rPr lang="en-US" sz="2000" dirty="0" smtClean="0"/>
              <a:t> </a:t>
            </a:r>
            <a:r>
              <a:rPr lang="en-US" sz="2000" dirty="0" err="1" smtClean="0"/>
              <a:t>mejor</a:t>
            </a:r>
            <a:r>
              <a:rPr lang="en-US" sz="2000" dirty="0" smtClean="0"/>
              <a:t> el </a:t>
            </a:r>
            <a:r>
              <a:rPr lang="en-US" sz="2000" dirty="0" err="1" smtClean="0"/>
              <a:t>mensaje</a:t>
            </a:r>
            <a:endParaRPr lang="en-US" sz="2000" dirty="0"/>
          </a:p>
        </p:txBody>
      </p:sp>
      <p:sp>
        <p:nvSpPr>
          <p:cNvPr id="51206" name="Rectangle 6"/>
          <p:cNvSpPr>
            <a:spLocks noChangeArrowheads="1"/>
          </p:cNvSpPr>
          <p:nvPr/>
        </p:nvSpPr>
        <p:spPr bwMode="auto">
          <a:xfrm>
            <a:off x="1752600" y="4572000"/>
            <a:ext cx="8153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 eaLnBrk="1" hangingPunct="1">
              <a:lnSpc>
                <a:spcPct val="90000"/>
              </a:lnSpc>
              <a:spcBef>
                <a:spcPct val="20000"/>
              </a:spcBef>
              <a:buClr>
                <a:srgbClr val="CCFF33"/>
              </a:buClr>
              <a:buSzPct val="70000"/>
              <a:buFont typeface="Wingdings" pitchFamily="2" charset="2"/>
              <a:buNone/>
            </a:pPr>
            <a:endParaRPr lang="en-US" sz="2800" b="1" dirty="0">
              <a:latin typeface="Garamond" pitchFamily="18" charset="0"/>
            </a:endParaRPr>
          </a:p>
          <a:p>
            <a:pPr marL="742950" lvl="1" indent="-285750" eaLnBrk="1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65000"/>
              <a:buFont typeface="Wingdings" pitchFamily="2" charset="2"/>
              <a:buChar char="n"/>
            </a:pPr>
            <a:endParaRPr lang="en-US" sz="2000" dirty="0">
              <a:latin typeface="Garamond" pitchFamily="18" charset="0"/>
            </a:endParaRPr>
          </a:p>
        </p:txBody>
      </p:sp>
      <p:sp>
        <p:nvSpPr>
          <p:cNvPr id="51207" name="Rectangle 7"/>
          <p:cNvSpPr>
            <a:spLocks noChangeArrowheads="1"/>
          </p:cNvSpPr>
          <p:nvPr/>
        </p:nvSpPr>
        <p:spPr bwMode="auto">
          <a:xfrm>
            <a:off x="0" y="2971800"/>
            <a:ext cx="681831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vl="1" eaLnBrk="1" hangingPunct="1">
              <a:lnSpc>
                <a:spcPct val="90000"/>
              </a:lnSpc>
              <a:buClr>
                <a:schemeClr val="accent2"/>
              </a:buClr>
              <a:buSzPct val="65000"/>
              <a:buFont typeface="Wingdings" pitchFamily="2" charset="2"/>
              <a:buChar char="n"/>
            </a:pPr>
            <a:r>
              <a:rPr lang="en-US" sz="2000" dirty="0"/>
              <a:t> </a:t>
            </a:r>
            <a:r>
              <a:rPr lang="en-US" sz="2000" dirty="0" err="1" smtClean="0"/>
              <a:t>Registro</a:t>
            </a:r>
            <a:r>
              <a:rPr lang="en-US" sz="2000" dirty="0" smtClean="0"/>
              <a:t> de la </a:t>
            </a:r>
            <a:r>
              <a:rPr lang="en-US" sz="2000" dirty="0" err="1" smtClean="0"/>
              <a:t>voz</a:t>
            </a:r>
            <a:r>
              <a:rPr lang="en-US" sz="2000" dirty="0" smtClean="0"/>
              <a:t> (grave, </a:t>
            </a:r>
            <a:r>
              <a:rPr lang="en-US" sz="2000" dirty="0" err="1" smtClean="0"/>
              <a:t>aguda</a:t>
            </a:r>
            <a:r>
              <a:rPr lang="en-US" sz="2000" dirty="0" smtClean="0"/>
              <a:t>)</a:t>
            </a:r>
          </a:p>
          <a:p>
            <a:pPr lvl="1" eaLnBrk="1" hangingPunct="1">
              <a:lnSpc>
                <a:spcPct val="90000"/>
              </a:lnSpc>
              <a:buClr>
                <a:schemeClr val="accent2"/>
              </a:buClr>
              <a:buSzPct val="65000"/>
            </a:pPr>
            <a:r>
              <a:rPr lang="en-US" sz="2000" dirty="0" smtClean="0"/>
              <a:t>	-</a:t>
            </a:r>
            <a:r>
              <a:rPr lang="en-US" sz="2000" dirty="0" err="1" smtClean="0"/>
              <a:t>Cuán</a:t>
            </a:r>
            <a:r>
              <a:rPr lang="en-US" sz="2000" dirty="0" smtClean="0"/>
              <a:t> </a:t>
            </a:r>
            <a:r>
              <a:rPr lang="en-US" sz="2000" dirty="0" err="1" smtClean="0"/>
              <a:t>alta</a:t>
            </a:r>
            <a:r>
              <a:rPr lang="en-US" sz="2000" dirty="0" smtClean="0"/>
              <a:t> o </a:t>
            </a:r>
            <a:r>
              <a:rPr lang="en-US" sz="2000" dirty="0" err="1" smtClean="0"/>
              <a:t>baja</a:t>
            </a:r>
            <a:r>
              <a:rPr lang="en-US" sz="2000" dirty="0" smtClean="0"/>
              <a:t> </a:t>
            </a:r>
            <a:r>
              <a:rPr lang="en-US" sz="2000" dirty="0" err="1" smtClean="0"/>
              <a:t>suena</a:t>
            </a:r>
            <a:r>
              <a:rPr lang="en-US" sz="2000" dirty="0" smtClean="0"/>
              <a:t> la </a:t>
            </a:r>
            <a:r>
              <a:rPr lang="en-US" sz="2000" dirty="0" err="1" smtClean="0"/>
              <a:t>voz</a:t>
            </a:r>
            <a:endParaRPr lang="en-US" sz="2000" dirty="0"/>
          </a:p>
        </p:txBody>
      </p:sp>
      <p:sp>
        <p:nvSpPr>
          <p:cNvPr id="51208" name="Rectangle 8"/>
          <p:cNvSpPr>
            <a:spLocks noChangeArrowheads="1"/>
          </p:cNvSpPr>
          <p:nvPr/>
        </p:nvSpPr>
        <p:spPr bwMode="auto">
          <a:xfrm>
            <a:off x="381000" y="4648200"/>
            <a:ext cx="681831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vl="1" eaLnBrk="1" hangingPunct="1">
              <a:lnSpc>
                <a:spcPct val="90000"/>
              </a:lnSpc>
              <a:buClr>
                <a:schemeClr val="accent2"/>
              </a:buClr>
              <a:buSzPct val="65000"/>
              <a:buFont typeface="Wingdings" pitchFamily="2" charset="2"/>
              <a:buChar char="n"/>
            </a:pPr>
            <a:r>
              <a:rPr lang="en-US" sz="2000" dirty="0" err="1" smtClean="0"/>
              <a:t>Ritmo</a:t>
            </a:r>
            <a:endParaRPr lang="en-US" sz="2000" dirty="0"/>
          </a:p>
          <a:p>
            <a:pPr lvl="1" eaLnBrk="1" hangingPunct="1">
              <a:lnSpc>
                <a:spcPct val="90000"/>
              </a:lnSpc>
              <a:buClr>
                <a:schemeClr val="accent2"/>
              </a:buClr>
              <a:buSzPct val="65000"/>
            </a:pPr>
            <a:r>
              <a:rPr lang="en-US" sz="2000" dirty="0"/>
              <a:t>	</a:t>
            </a:r>
            <a:r>
              <a:rPr lang="en-US" sz="2000" dirty="0" smtClean="0"/>
              <a:t>-</a:t>
            </a:r>
            <a:r>
              <a:rPr lang="en-US" sz="2000" dirty="0" err="1" smtClean="0"/>
              <a:t>Cuántas</a:t>
            </a:r>
            <a:r>
              <a:rPr lang="en-US" sz="2000" dirty="0" smtClean="0"/>
              <a:t> </a:t>
            </a:r>
            <a:r>
              <a:rPr lang="en-US" sz="2000" dirty="0" err="1" smtClean="0"/>
              <a:t>palabras</a:t>
            </a:r>
            <a:r>
              <a:rPr lang="en-US" sz="2000" dirty="0" smtClean="0"/>
              <a:t> </a:t>
            </a:r>
            <a:r>
              <a:rPr lang="en-US" sz="2000" dirty="0" err="1" smtClean="0"/>
              <a:t>habladas</a:t>
            </a:r>
            <a:r>
              <a:rPr lang="en-US" sz="2000" dirty="0" smtClean="0"/>
              <a:t> </a:t>
            </a:r>
            <a:r>
              <a:rPr lang="en-US" sz="2000" dirty="0" err="1" smtClean="0"/>
              <a:t>por</a:t>
            </a:r>
            <a:r>
              <a:rPr lang="en-US" sz="2000" dirty="0" smtClean="0"/>
              <a:t> </a:t>
            </a:r>
            <a:r>
              <a:rPr lang="en-US" sz="2000" dirty="0" err="1" smtClean="0"/>
              <a:t>minuto</a:t>
            </a:r>
            <a:endParaRPr lang="en-US" sz="2000" dirty="0"/>
          </a:p>
        </p:txBody>
      </p:sp>
      <p:sp>
        <p:nvSpPr>
          <p:cNvPr id="51209" name="Rectangle 9"/>
          <p:cNvSpPr>
            <a:spLocks noChangeArrowheads="1"/>
          </p:cNvSpPr>
          <p:nvPr/>
        </p:nvSpPr>
        <p:spPr bwMode="auto">
          <a:xfrm>
            <a:off x="0" y="5486400"/>
            <a:ext cx="6818313" cy="800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vl="1" eaLnBrk="1" hangingPunct="1">
              <a:lnSpc>
                <a:spcPct val="90000"/>
              </a:lnSpc>
              <a:spcBef>
                <a:spcPct val="50000"/>
              </a:spcBef>
              <a:buClr>
                <a:schemeClr val="accent2"/>
              </a:buClr>
              <a:buSzPct val="65000"/>
              <a:buFont typeface="Wingdings" pitchFamily="2" charset="2"/>
              <a:buChar char="n"/>
            </a:pPr>
            <a:r>
              <a:rPr lang="en-US" sz="2000" dirty="0"/>
              <a:t> </a:t>
            </a:r>
            <a:r>
              <a:rPr lang="en-US" sz="2000" dirty="0" err="1" smtClean="0"/>
              <a:t>Volumen</a:t>
            </a:r>
            <a:endParaRPr lang="en-US" sz="2000" dirty="0"/>
          </a:p>
          <a:p>
            <a:pPr lvl="2" eaLnBrk="1" hangingPunct="1">
              <a:lnSpc>
                <a:spcPct val="90000"/>
              </a:lnSpc>
              <a:spcBef>
                <a:spcPct val="50000"/>
              </a:spcBef>
              <a:buClr>
                <a:srgbClr val="0099CC"/>
              </a:buClr>
              <a:buSzPct val="65000"/>
              <a:buFont typeface="Wingdings" pitchFamily="2" charset="2"/>
              <a:buNone/>
            </a:pPr>
            <a:r>
              <a:rPr lang="en-US" sz="2000" dirty="0" smtClean="0"/>
              <a:t>-</a:t>
            </a:r>
            <a:r>
              <a:rPr lang="en-US" sz="2000" dirty="0" err="1" smtClean="0"/>
              <a:t>Cuán</a:t>
            </a:r>
            <a:r>
              <a:rPr lang="en-US" sz="2000" dirty="0" smtClean="0"/>
              <a:t> </a:t>
            </a:r>
            <a:r>
              <a:rPr lang="en-US" sz="2000" dirty="0" err="1" smtClean="0"/>
              <a:t>fuerte</a:t>
            </a:r>
            <a:r>
              <a:rPr lang="en-US" sz="2000" dirty="0" smtClean="0"/>
              <a:t> o </a:t>
            </a:r>
            <a:r>
              <a:rPr lang="en-US" sz="2000" dirty="0" err="1" smtClean="0"/>
              <a:t>débil</a:t>
            </a:r>
            <a:r>
              <a:rPr lang="en-US" sz="2000" dirty="0" smtClean="0"/>
              <a:t> </a:t>
            </a:r>
            <a:r>
              <a:rPr lang="en-US" sz="2000" dirty="0" err="1" smtClean="0"/>
              <a:t>suena</a:t>
            </a:r>
            <a:r>
              <a:rPr lang="en-US" sz="2000" dirty="0" smtClean="0"/>
              <a:t> la </a:t>
            </a:r>
            <a:r>
              <a:rPr lang="en-US" sz="2000" dirty="0" err="1" smtClean="0"/>
              <a:t>voz</a:t>
            </a:r>
            <a:endParaRPr lang="en-US" sz="2000" dirty="0"/>
          </a:p>
        </p:txBody>
      </p:sp>
    </p:spTree>
    <p:extLst>
      <p:ext uri="{BB962C8B-B14F-4D97-AF65-F5344CB8AC3E}">
        <p14:creationId xmlns="" xmlns:p14="http://schemas.microsoft.com/office/powerpoint/2010/main" val="2204678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485900" y="1063229"/>
            <a:ext cx="7886700" cy="994172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Did you Know?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762000" y="1537490"/>
            <a:ext cx="5791200" cy="3872710"/>
          </a:xfrm>
        </p:spPr>
        <p:txBody>
          <a:bodyPr>
            <a:normAutofit/>
          </a:bodyPr>
          <a:lstStyle/>
          <a:p>
            <a:r>
              <a:rPr lang="en-US" sz="7200" dirty="0"/>
              <a:t>68% </a:t>
            </a:r>
            <a:r>
              <a:rPr lang="en-US" dirty="0" smtClean="0">
                <a:solidFill>
                  <a:schemeClr val="tx1"/>
                </a:solidFill>
              </a:rPr>
              <a:t>de </a:t>
            </a:r>
            <a:r>
              <a:rPr lang="en-US" dirty="0" err="1" smtClean="0">
                <a:solidFill>
                  <a:schemeClr val="tx1"/>
                </a:solidFill>
              </a:rPr>
              <a:t>las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veces</a:t>
            </a:r>
            <a:r>
              <a:rPr lang="en-US" dirty="0" smtClean="0">
                <a:solidFill>
                  <a:schemeClr val="tx1"/>
                </a:solidFill>
              </a:rPr>
              <a:t>; </a:t>
            </a:r>
            <a:r>
              <a:rPr lang="en-US" dirty="0" err="1" smtClean="0">
                <a:solidFill>
                  <a:schemeClr val="tx1"/>
                </a:solidFill>
              </a:rPr>
              <a:t>según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muestran</a:t>
            </a:r>
            <a:r>
              <a:rPr lang="en-US" dirty="0" smtClean="0">
                <a:solidFill>
                  <a:schemeClr val="tx1"/>
                </a:solidFill>
              </a:rPr>
              <a:t> los </a:t>
            </a:r>
            <a:r>
              <a:rPr lang="en-US" dirty="0" err="1" smtClean="0">
                <a:solidFill>
                  <a:schemeClr val="tx1"/>
                </a:solidFill>
              </a:rPr>
              <a:t>estudios</a:t>
            </a:r>
            <a:r>
              <a:rPr lang="en-US" dirty="0" smtClean="0">
                <a:solidFill>
                  <a:schemeClr val="tx1"/>
                </a:solidFill>
              </a:rPr>
              <a:t>, </a:t>
            </a:r>
            <a:r>
              <a:rPr lang="en-US" dirty="0" err="1" smtClean="0">
                <a:solidFill>
                  <a:schemeClr val="tx1"/>
                </a:solidFill>
              </a:rPr>
              <a:t>las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compañías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pierden</a:t>
            </a:r>
            <a:r>
              <a:rPr lang="en-US" dirty="0" smtClean="0">
                <a:solidFill>
                  <a:schemeClr val="tx1"/>
                </a:solidFill>
              </a:rPr>
              <a:t> un </a:t>
            </a:r>
            <a:r>
              <a:rPr lang="en-US" dirty="0" err="1" smtClean="0">
                <a:solidFill>
                  <a:schemeClr val="tx1"/>
                </a:solidFill>
              </a:rPr>
              <a:t>cliente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por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causa</a:t>
            </a:r>
            <a:r>
              <a:rPr lang="en-US" dirty="0" smtClean="0">
                <a:solidFill>
                  <a:schemeClr val="tx1"/>
                </a:solidFill>
              </a:rPr>
              <a:t> de la </a:t>
            </a:r>
            <a:r>
              <a:rPr lang="en-US" dirty="0" err="1" smtClean="0">
                <a:solidFill>
                  <a:schemeClr val="tx1"/>
                </a:solidFill>
              </a:rPr>
              <a:t>actitud</a:t>
            </a:r>
            <a:r>
              <a:rPr lang="en-US" dirty="0" smtClean="0">
                <a:solidFill>
                  <a:schemeClr val="tx1"/>
                </a:solidFill>
              </a:rPr>
              <a:t> o </a:t>
            </a:r>
            <a:r>
              <a:rPr lang="en-US" dirty="0" err="1" smtClean="0">
                <a:solidFill>
                  <a:schemeClr val="tx1"/>
                </a:solidFill>
              </a:rPr>
              <a:t>indiferencia</a:t>
            </a:r>
            <a:r>
              <a:rPr lang="en-US" dirty="0" smtClean="0">
                <a:solidFill>
                  <a:schemeClr val="tx1"/>
                </a:solidFill>
              </a:rPr>
              <a:t> de parte del </a:t>
            </a:r>
            <a:r>
              <a:rPr lang="en-US" dirty="0" err="1" smtClean="0">
                <a:solidFill>
                  <a:schemeClr val="tx1"/>
                </a:solidFill>
              </a:rPr>
              <a:t>representante</a:t>
            </a:r>
            <a:r>
              <a:rPr lang="en-US" dirty="0" smtClean="0">
                <a:solidFill>
                  <a:schemeClr val="tx1"/>
                </a:solidFill>
              </a:rPr>
              <a:t> del </a:t>
            </a:r>
            <a:r>
              <a:rPr lang="en-US" dirty="0" err="1" smtClean="0">
                <a:solidFill>
                  <a:schemeClr val="tx1"/>
                </a:solidFill>
              </a:rPr>
              <a:t>servicio</a:t>
            </a:r>
            <a:r>
              <a:rPr lang="en-US" dirty="0" smtClean="0">
                <a:solidFill>
                  <a:schemeClr val="tx1"/>
                </a:solidFill>
              </a:rPr>
              <a:t>.   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597394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itle 1"/>
          <p:cNvSpPr>
            <a:spLocks noGrp="1"/>
          </p:cNvSpPr>
          <p:nvPr>
            <p:ph type="title"/>
          </p:nvPr>
        </p:nvSpPr>
        <p:spPr>
          <a:xfrm>
            <a:off x="838200" y="76200"/>
            <a:ext cx="6257925" cy="1143000"/>
          </a:xfrm>
        </p:spPr>
        <p:txBody>
          <a:bodyPr/>
          <a:lstStyle/>
          <a:p>
            <a:r>
              <a:rPr lang="en-US" sz="3200" b="1" dirty="0" smtClean="0"/>
              <a:t>Ten </a:t>
            </a:r>
            <a:r>
              <a:rPr lang="en-US" sz="3200" b="1" dirty="0" err="1" smtClean="0"/>
              <a:t>una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muy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buena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actitud</a:t>
            </a:r>
            <a:endParaRPr lang="en-US" sz="3200" b="1" dirty="0" smtClean="0"/>
          </a:p>
        </p:txBody>
      </p:sp>
      <p:sp>
        <p:nvSpPr>
          <p:cNvPr id="60419" name="Content Placeholder 2"/>
          <p:cNvSpPr>
            <a:spLocks noGrp="1"/>
          </p:cNvSpPr>
          <p:nvPr>
            <p:ph idx="1"/>
          </p:nvPr>
        </p:nvSpPr>
        <p:spPr>
          <a:xfrm>
            <a:off x="3662576" y="1524000"/>
            <a:ext cx="3429000" cy="2743200"/>
          </a:xfrm>
          <a:noFill/>
        </p:spPr>
        <p:txBody>
          <a:bodyPr>
            <a:normAutofit/>
          </a:bodyPr>
          <a:lstStyle/>
          <a:p>
            <a:pPr algn="ctr"/>
            <a:r>
              <a:rPr lang="en-US" dirty="0" err="1" smtClean="0"/>
              <a:t>Una</a:t>
            </a:r>
            <a:r>
              <a:rPr lang="en-US" dirty="0" smtClean="0"/>
              <a:t> </a:t>
            </a:r>
            <a:r>
              <a:rPr lang="en-US" dirty="0" err="1" smtClean="0"/>
              <a:t>actitud</a:t>
            </a:r>
            <a:r>
              <a:rPr lang="en-US" dirty="0" smtClean="0"/>
              <a:t> </a:t>
            </a:r>
            <a:r>
              <a:rPr lang="en-US" dirty="0" err="1" smtClean="0"/>
              <a:t>sana</a:t>
            </a:r>
            <a:r>
              <a:rPr lang="en-US" dirty="0" smtClean="0"/>
              <a:t> </a:t>
            </a:r>
            <a:r>
              <a:rPr lang="en-US" dirty="0" err="1" smtClean="0"/>
              <a:t>es</a:t>
            </a:r>
            <a:r>
              <a:rPr lang="en-US" dirty="0" smtClean="0"/>
              <a:t> </a:t>
            </a:r>
            <a:r>
              <a:rPr lang="en-US" dirty="0" err="1" smtClean="0"/>
              <a:t>contagiosa</a:t>
            </a:r>
            <a:r>
              <a:rPr lang="en-US" dirty="0" smtClean="0"/>
              <a:t>, </a:t>
            </a:r>
            <a:r>
              <a:rPr lang="en-US" dirty="0" err="1" smtClean="0"/>
              <a:t>pero</a:t>
            </a:r>
            <a:r>
              <a:rPr lang="en-US" dirty="0" smtClean="0"/>
              <a:t> no </a:t>
            </a:r>
            <a:r>
              <a:rPr lang="en-US" dirty="0" err="1" smtClean="0"/>
              <a:t>esperes</a:t>
            </a:r>
            <a:r>
              <a:rPr lang="en-US" dirty="0" smtClean="0"/>
              <a:t> a </a:t>
            </a:r>
            <a:r>
              <a:rPr lang="en-US" dirty="0" err="1" smtClean="0"/>
              <a:t>contagiarte</a:t>
            </a:r>
            <a:r>
              <a:rPr lang="en-US" dirty="0" smtClean="0"/>
              <a:t>, </a:t>
            </a:r>
            <a:r>
              <a:rPr lang="en-US" dirty="0" err="1" smtClean="0"/>
              <a:t>sé</a:t>
            </a:r>
            <a:r>
              <a:rPr lang="en-US" dirty="0" smtClean="0"/>
              <a:t> </a:t>
            </a:r>
            <a:r>
              <a:rPr lang="en-US" dirty="0" err="1" smtClean="0"/>
              <a:t>tú</a:t>
            </a:r>
            <a:r>
              <a:rPr lang="en-US" dirty="0" smtClean="0"/>
              <a:t> </a:t>
            </a:r>
            <a:r>
              <a:rPr lang="en-US" dirty="0" err="1" smtClean="0"/>
              <a:t>quien</a:t>
            </a:r>
            <a:r>
              <a:rPr lang="en-US" dirty="0" smtClean="0"/>
              <a:t> </a:t>
            </a:r>
            <a:r>
              <a:rPr lang="en-US" dirty="0" err="1" smtClean="0"/>
              <a:t>contagia</a:t>
            </a:r>
            <a:r>
              <a:rPr lang="en-US" dirty="0" smtClean="0"/>
              <a:t>. </a:t>
            </a:r>
          </a:p>
        </p:txBody>
      </p:sp>
      <p:pic>
        <p:nvPicPr>
          <p:cNvPr id="6" name="Content Placeholder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447800"/>
            <a:ext cx="2667000" cy="4114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826906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Content Placeholder 3"/>
          <p:cNvSpPr>
            <a:spLocks noGrp="1"/>
          </p:cNvSpPr>
          <p:nvPr>
            <p:ph idx="1"/>
          </p:nvPr>
        </p:nvSpPr>
        <p:spPr>
          <a:xfrm>
            <a:off x="533400" y="1752600"/>
            <a:ext cx="6553200" cy="3046988"/>
          </a:xfrm>
        </p:spPr>
        <p:txBody>
          <a:bodyPr>
            <a:spAutoFit/>
          </a:bodyPr>
          <a:lstStyle/>
          <a:p>
            <a:r>
              <a:rPr dirty="0" smtClean="0"/>
              <a:t>Si vas  a </a:t>
            </a:r>
            <a:r>
              <a:rPr dirty="0" err="1" smtClean="0"/>
              <a:t>alcanzar</a:t>
            </a:r>
            <a:r>
              <a:rPr dirty="0" smtClean="0"/>
              <a:t> la </a:t>
            </a:r>
            <a:r>
              <a:rPr dirty="0" err="1" smtClean="0"/>
              <a:t>excelencia</a:t>
            </a:r>
            <a:r>
              <a:rPr dirty="0" smtClean="0"/>
              <a:t> en </a:t>
            </a:r>
            <a:r>
              <a:rPr dirty="0" err="1" smtClean="0"/>
              <a:t>cosas</a:t>
            </a:r>
            <a:r>
              <a:rPr dirty="0" smtClean="0"/>
              <a:t> </a:t>
            </a:r>
            <a:r>
              <a:rPr dirty="0" err="1" smtClean="0"/>
              <a:t>grandes</a:t>
            </a:r>
            <a:r>
              <a:rPr dirty="0" smtClean="0"/>
              <a:t>, </a:t>
            </a:r>
            <a:r>
              <a:rPr dirty="0" err="1" smtClean="0"/>
              <a:t>desarrolla</a:t>
            </a:r>
            <a:r>
              <a:rPr dirty="0" smtClean="0"/>
              <a:t> el </a:t>
            </a:r>
            <a:r>
              <a:rPr dirty="0" err="1" smtClean="0"/>
              <a:t>hábito</a:t>
            </a:r>
            <a:r>
              <a:rPr dirty="0" smtClean="0"/>
              <a:t> en </a:t>
            </a:r>
            <a:r>
              <a:rPr dirty="0" err="1" smtClean="0"/>
              <a:t>las</a:t>
            </a:r>
            <a:r>
              <a:rPr dirty="0" smtClean="0"/>
              <a:t> </a:t>
            </a:r>
            <a:r>
              <a:rPr dirty="0" err="1" smtClean="0"/>
              <a:t>cosas</a:t>
            </a:r>
            <a:r>
              <a:rPr dirty="0" smtClean="0"/>
              <a:t> </a:t>
            </a:r>
            <a:r>
              <a:rPr dirty="0" err="1" smtClean="0"/>
              <a:t>pequeñas</a:t>
            </a:r>
            <a:r>
              <a:rPr dirty="0" smtClean="0"/>
              <a:t>. </a:t>
            </a:r>
            <a:r>
              <a:rPr lang="en-US" dirty="0" smtClean="0"/>
              <a:t>L</a:t>
            </a:r>
            <a:r>
              <a:rPr dirty="0" smtClean="0"/>
              <a:t>a </a:t>
            </a:r>
            <a:r>
              <a:rPr dirty="0" err="1" smtClean="0"/>
              <a:t>excelencia</a:t>
            </a:r>
            <a:r>
              <a:rPr dirty="0" smtClean="0"/>
              <a:t> no </a:t>
            </a:r>
            <a:r>
              <a:rPr dirty="0" err="1" smtClean="0"/>
              <a:t>es</a:t>
            </a:r>
            <a:r>
              <a:rPr dirty="0" smtClean="0"/>
              <a:t> </a:t>
            </a:r>
            <a:r>
              <a:rPr dirty="0" err="1" smtClean="0"/>
              <a:t>una</a:t>
            </a:r>
            <a:r>
              <a:rPr dirty="0" smtClean="0"/>
              <a:t> </a:t>
            </a:r>
            <a:r>
              <a:rPr dirty="0" err="1" smtClean="0">
                <a:solidFill>
                  <a:schemeClr val="tx1"/>
                </a:solidFill>
              </a:rPr>
              <a:t>excepción</a:t>
            </a:r>
            <a:r>
              <a:rPr dirty="0" smtClean="0">
                <a:solidFill>
                  <a:schemeClr val="tx1"/>
                </a:solidFill>
              </a:rPr>
              <a:t>, </a:t>
            </a:r>
            <a:r>
              <a:rPr dirty="0" err="1" smtClean="0">
                <a:solidFill>
                  <a:schemeClr val="tx1"/>
                </a:solidFill>
              </a:rPr>
              <a:t>es</a:t>
            </a:r>
            <a:r>
              <a:rPr dirty="0" smtClean="0">
                <a:solidFill>
                  <a:schemeClr val="tx1"/>
                </a:solidFill>
              </a:rPr>
              <a:t> </a:t>
            </a:r>
            <a:r>
              <a:rPr dirty="0" err="1" smtClean="0">
                <a:solidFill>
                  <a:schemeClr val="tx1"/>
                </a:solidFill>
              </a:rPr>
              <a:t>una</a:t>
            </a:r>
            <a:r>
              <a:rPr dirty="0" smtClean="0">
                <a:solidFill>
                  <a:schemeClr val="tx1"/>
                </a:solidFill>
              </a:rPr>
              <a:t> </a:t>
            </a:r>
            <a:r>
              <a:rPr dirty="0" err="1" smtClean="0">
                <a:solidFill>
                  <a:schemeClr val="tx1"/>
                </a:solidFill>
              </a:rPr>
              <a:t>actitud</a:t>
            </a:r>
            <a:r>
              <a:rPr dirty="0" smtClean="0">
                <a:solidFill>
                  <a:schemeClr val="tx1"/>
                </a:solidFill>
              </a:rPr>
              <a:t> </a:t>
            </a:r>
            <a:r>
              <a:rPr dirty="0" err="1" smtClean="0">
                <a:solidFill>
                  <a:schemeClr val="tx1"/>
                </a:solidFill>
              </a:rPr>
              <a:t>prevalente</a:t>
            </a:r>
            <a:r>
              <a:rPr dirty="0" smtClean="0">
                <a:solidFill>
                  <a:schemeClr val="tx1"/>
                </a:solidFill>
              </a:rPr>
              <a:t>. </a:t>
            </a:r>
            <a:br>
              <a:rPr dirty="0" smtClean="0">
                <a:solidFill>
                  <a:schemeClr val="tx1"/>
                </a:solidFill>
              </a:rPr>
            </a:br>
            <a:r>
              <a:rPr dirty="0" smtClean="0">
                <a:solidFill>
                  <a:schemeClr val="tx1"/>
                </a:solidFill>
              </a:rPr>
              <a:t>~ Colin Powell ~</a:t>
            </a:r>
            <a:endParaRPr lang="en-GB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74546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3"/>
          <p:cNvSpPr>
            <a:spLocks noGrp="1" noChangeArrowheads="1"/>
          </p:cNvSpPr>
          <p:nvPr>
            <p:ph type="ctrTitle" idx="4294967295"/>
          </p:nvPr>
        </p:nvSpPr>
        <p:spPr>
          <a:xfrm>
            <a:off x="-152400" y="1143000"/>
            <a:ext cx="7772400" cy="762000"/>
          </a:xfrm>
        </p:spPr>
        <p:txBody>
          <a:bodyPr/>
          <a:lstStyle/>
          <a:p>
            <a:pPr eaLnBrk="1" hangingPunct="1"/>
            <a:r>
              <a:rPr lang="en-US" dirty="0" smtClean="0">
                <a:latin typeface="Frutiger-Bold" pitchFamily="34" charset="0"/>
              </a:rPr>
              <a:t>TRES TIPOS DE PERSONAS</a:t>
            </a:r>
          </a:p>
        </p:txBody>
      </p:sp>
      <p:sp>
        <p:nvSpPr>
          <p:cNvPr id="64515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295400" y="2362200"/>
            <a:ext cx="5943600" cy="3276600"/>
          </a:xfrm>
        </p:spPr>
        <p:txBody>
          <a:bodyPr>
            <a:normAutofit fontScale="92500"/>
          </a:bodyPr>
          <a:lstStyle/>
          <a:p>
            <a:pPr algn="l" eaLnBrk="1" hangingPunct="1">
              <a:buFontTx/>
              <a:buChar char="•"/>
            </a:pPr>
            <a:r>
              <a:rPr lang="en-US" sz="2800" dirty="0" smtClean="0">
                <a:latin typeface="Frutiger-Cn" pitchFamily="34" charset="0"/>
              </a:rPr>
              <a:t>Las </a:t>
            </a:r>
            <a:r>
              <a:rPr lang="en-US" sz="2800" dirty="0" err="1" smtClean="0">
                <a:latin typeface="Frutiger-Cn" pitchFamily="34" charset="0"/>
              </a:rPr>
              <a:t>que</a:t>
            </a:r>
            <a:r>
              <a:rPr lang="en-US" sz="2800" dirty="0" smtClean="0">
                <a:latin typeface="Frutiger-Cn" pitchFamily="34" charset="0"/>
              </a:rPr>
              <a:t> </a:t>
            </a:r>
            <a:r>
              <a:rPr lang="en-US" sz="2800" dirty="0" err="1" smtClean="0">
                <a:latin typeface="Frutiger-Cn" pitchFamily="34" charset="0"/>
              </a:rPr>
              <a:t>hacen</a:t>
            </a:r>
            <a:r>
              <a:rPr lang="en-US" sz="2800" dirty="0" smtClean="0">
                <a:latin typeface="Frutiger-Cn" pitchFamily="34" charset="0"/>
              </a:rPr>
              <a:t> </a:t>
            </a:r>
            <a:r>
              <a:rPr lang="en-US" sz="2800" dirty="0" err="1" smtClean="0">
                <a:latin typeface="Frutiger-Cn" pitchFamily="34" charset="0"/>
              </a:rPr>
              <a:t>que</a:t>
            </a:r>
            <a:r>
              <a:rPr lang="en-US" sz="2800" dirty="0" smtClean="0">
                <a:latin typeface="Frutiger-Cn" pitchFamily="34" charset="0"/>
              </a:rPr>
              <a:t> </a:t>
            </a:r>
            <a:r>
              <a:rPr lang="en-US" sz="2800" dirty="0" err="1" smtClean="0">
                <a:latin typeface="Frutiger-Cn" pitchFamily="34" charset="0"/>
              </a:rPr>
              <a:t>ocurran</a:t>
            </a:r>
            <a:r>
              <a:rPr lang="en-US" sz="2800" dirty="0" smtClean="0">
                <a:latin typeface="Frutiger-Cn" pitchFamily="34" charset="0"/>
              </a:rPr>
              <a:t> </a:t>
            </a:r>
            <a:r>
              <a:rPr lang="en-US" sz="2800" dirty="0" err="1" smtClean="0">
                <a:latin typeface="Frutiger-Cn" pitchFamily="34" charset="0"/>
              </a:rPr>
              <a:t>las</a:t>
            </a:r>
            <a:r>
              <a:rPr lang="en-US" sz="2800" dirty="0" smtClean="0">
                <a:latin typeface="Frutiger-Cn" pitchFamily="34" charset="0"/>
              </a:rPr>
              <a:t> </a:t>
            </a:r>
            <a:r>
              <a:rPr lang="en-US" sz="2800" dirty="0" err="1" smtClean="0">
                <a:latin typeface="Frutiger-Cn" pitchFamily="34" charset="0"/>
              </a:rPr>
              <a:t>cosas</a:t>
            </a:r>
            <a:endParaRPr lang="en-US" sz="2800" dirty="0" smtClean="0">
              <a:latin typeface="Frutiger-Cn" pitchFamily="34" charset="0"/>
            </a:endParaRPr>
          </a:p>
          <a:p>
            <a:pPr algn="l" eaLnBrk="1" hangingPunct="1">
              <a:buFontTx/>
              <a:buChar char="•"/>
            </a:pPr>
            <a:r>
              <a:rPr lang="en-US" sz="2800" dirty="0" smtClean="0">
                <a:latin typeface="Frutiger-Cn" pitchFamily="34" charset="0"/>
              </a:rPr>
              <a:t>Las </a:t>
            </a:r>
            <a:r>
              <a:rPr lang="en-US" sz="2800" dirty="0" err="1" smtClean="0">
                <a:latin typeface="Frutiger-Cn" pitchFamily="34" charset="0"/>
              </a:rPr>
              <a:t>que</a:t>
            </a:r>
            <a:r>
              <a:rPr lang="en-US" sz="2800" dirty="0" smtClean="0">
                <a:latin typeface="Frutiger-Cn" pitchFamily="34" charset="0"/>
              </a:rPr>
              <a:t> </a:t>
            </a:r>
            <a:r>
              <a:rPr lang="en-US" sz="2800" dirty="0" err="1" smtClean="0">
                <a:latin typeface="Frutiger-Cn" pitchFamily="34" charset="0"/>
              </a:rPr>
              <a:t>miran</a:t>
            </a:r>
            <a:r>
              <a:rPr lang="en-US" sz="2800" dirty="0" smtClean="0">
                <a:latin typeface="Frutiger-Cn" pitchFamily="34" charset="0"/>
              </a:rPr>
              <a:t> </a:t>
            </a:r>
            <a:r>
              <a:rPr lang="en-US" sz="2800" dirty="0" err="1" smtClean="0">
                <a:latin typeface="Frutiger-Cn" pitchFamily="34" charset="0"/>
              </a:rPr>
              <a:t>cómo</a:t>
            </a:r>
            <a:r>
              <a:rPr lang="en-US" sz="2800" dirty="0" smtClean="0">
                <a:latin typeface="Frutiger-Cn" pitchFamily="34" charset="0"/>
              </a:rPr>
              <a:t> </a:t>
            </a:r>
            <a:r>
              <a:rPr lang="en-US" sz="2800" dirty="0" err="1" smtClean="0">
                <a:latin typeface="Frutiger-Cn" pitchFamily="34" charset="0"/>
              </a:rPr>
              <a:t>pasan</a:t>
            </a:r>
            <a:r>
              <a:rPr lang="en-US" sz="2800" dirty="0" smtClean="0">
                <a:latin typeface="Frutiger-Cn" pitchFamily="34" charset="0"/>
              </a:rPr>
              <a:t> </a:t>
            </a:r>
            <a:r>
              <a:rPr lang="en-US" sz="2800" dirty="0" err="1" smtClean="0">
                <a:latin typeface="Frutiger-Cn" pitchFamily="34" charset="0"/>
              </a:rPr>
              <a:t>las</a:t>
            </a:r>
            <a:r>
              <a:rPr lang="en-US" sz="2800" dirty="0" smtClean="0">
                <a:latin typeface="Frutiger-Cn" pitchFamily="34" charset="0"/>
              </a:rPr>
              <a:t> </a:t>
            </a:r>
            <a:r>
              <a:rPr lang="en-US" sz="2800" dirty="0" err="1" smtClean="0">
                <a:latin typeface="Frutiger-Cn" pitchFamily="34" charset="0"/>
              </a:rPr>
              <a:t>cosas</a:t>
            </a:r>
            <a:endParaRPr lang="en-US" sz="2800" dirty="0" smtClean="0">
              <a:latin typeface="Frutiger-Cn" pitchFamily="34" charset="0"/>
            </a:endParaRPr>
          </a:p>
          <a:p>
            <a:pPr algn="l" eaLnBrk="1" hangingPunct="1">
              <a:buFontTx/>
              <a:buChar char="•"/>
            </a:pPr>
            <a:r>
              <a:rPr lang="en-US" sz="2800" dirty="0" smtClean="0">
                <a:latin typeface="Frutiger-Cn" pitchFamily="34" charset="0"/>
              </a:rPr>
              <a:t>Las </a:t>
            </a:r>
            <a:r>
              <a:rPr lang="en-US" sz="2800" dirty="0" err="1" smtClean="0">
                <a:latin typeface="Frutiger-Cn" pitchFamily="34" charset="0"/>
              </a:rPr>
              <a:t>que</a:t>
            </a:r>
            <a:r>
              <a:rPr lang="en-US" sz="2800" dirty="0" smtClean="0">
                <a:latin typeface="Frutiger-Cn" pitchFamily="34" charset="0"/>
              </a:rPr>
              <a:t> se </a:t>
            </a:r>
            <a:r>
              <a:rPr lang="en-US" sz="2800" dirty="0" err="1" smtClean="0">
                <a:latin typeface="Frutiger-Cn" pitchFamily="34" charset="0"/>
              </a:rPr>
              <a:t>preguntan</a:t>
            </a:r>
            <a:r>
              <a:rPr lang="en-US" sz="2800" dirty="0" smtClean="0">
                <a:latin typeface="Frutiger-Cn" pitchFamily="34" charset="0"/>
              </a:rPr>
              <a:t> </a:t>
            </a:r>
            <a:r>
              <a:rPr lang="en-US" sz="2800" dirty="0" err="1" smtClean="0">
                <a:latin typeface="Frutiger-Cn" pitchFamily="34" charset="0"/>
              </a:rPr>
              <a:t>qué</a:t>
            </a:r>
            <a:r>
              <a:rPr lang="en-US" sz="2800" dirty="0" smtClean="0">
                <a:latin typeface="Frutiger-Cn" pitchFamily="34" charset="0"/>
              </a:rPr>
              <a:t> ha </a:t>
            </a:r>
            <a:r>
              <a:rPr lang="en-US" sz="2800" dirty="0" err="1" smtClean="0">
                <a:latin typeface="Frutiger-Cn" pitchFamily="34" charset="0"/>
              </a:rPr>
              <a:t>pasado</a:t>
            </a:r>
            <a:endParaRPr lang="en-US" sz="2800" dirty="0" smtClean="0">
              <a:latin typeface="Frutiger-Cn" pitchFamily="34" charset="0"/>
            </a:endParaRPr>
          </a:p>
          <a:p>
            <a:pPr algn="l" eaLnBrk="1" hangingPunct="1"/>
            <a:endParaRPr lang="en-US" sz="2800" dirty="0" smtClean="0">
              <a:latin typeface="Frutiger-Cn" pitchFamily="34" charset="0"/>
            </a:endParaRPr>
          </a:p>
          <a:p>
            <a:pPr algn="l" eaLnBrk="1" hangingPunct="1"/>
            <a:r>
              <a:rPr lang="en-US" sz="2800" dirty="0" smtClean="0">
                <a:latin typeface="Frutiger-Cn" pitchFamily="34" charset="0"/>
              </a:rPr>
              <a:t>¿De </a:t>
            </a:r>
            <a:r>
              <a:rPr lang="en-US" sz="2800" dirty="0" err="1" smtClean="0">
                <a:latin typeface="Frutiger-Cn" pitchFamily="34" charset="0"/>
              </a:rPr>
              <a:t>qué</a:t>
            </a:r>
            <a:r>
              <a:rPr lang="en-US" sz="2800" dirty="0" smtClean="0">
                <a:latin typeface="Frutiger-Cn" pitchFamily="34" charset="0"/>
              </a:rPr>
              <a:t> </a:t>
            </a:r>
            <a:r>
              <a:rPr lang="en-US" sz="2800" dirty="0" err="1" smtClean="0">
                <a:latin typeface="Frutiger-Cn" pitchFamily="34" charset="0"/>
              </a:rPr>
              <a:t>grupo</a:t>
            </a:r>
            <a:r>
              <a:rPr lang="en-US" sz="2800" dirty="0" smtClean="0">
                <a:latin typeface="Frutiger-Cn" pitchFamily="34" charset="0"/>
              </a:rPr>
              <a:t> vas a ser parte? </a:t>
            </a:r>
            <a:endParaRPr lang="en-US" sz="2800" b="1" dirty="0" smtClean="0">
              <a:latin typeface="Frutiger-Cn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4545415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Rectangle 5"/>
          <p:cNvSpPr>
            <a:spLocks noChangeArrowheads="1"/>
          </p:cNvSpPr>
          <p:nvPr/>
        </p:nvSpPr>
        <p:spPr bwMode="auto">
          <a:xfrm>
            <a:off x="533400" y="1066800"/>
            <a:ext cx="6043613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</a:pPr>
            <a:endParaRPr lang="en-029" sz="4800" dirty="0">
              <a:latin typeface="Frutiger 65 Bold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3400" y="1209853"/>
            <a:ext cx="525779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>
                <a:latin typeface="Edwardian Script ITC" panose="030303020407070D0804" pitchFamily="66" charset="0"/>
              </a:rPr>
              <a:t>Gracias</a:t>
            </a:r>
            <a:endParaRPr lang="en-US" sz="8000" dirty="0">
              <a:latin typeface="Edwardian Script ITC" panose="030303020407070D0804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371298" y="2705024"/>
            <a:ext cx="444341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>
                <a:latin typeface="Edwardian Script ITC" panose="030303020407070D0804" pitchFamily="66" charset="0"/>
              </a:rPr>
              <a:t>Thank You</a:t>
            </a:r>
            <a:endParaRPr lang="en-US" sz="8000" dirty="0">
              <a:latin typeface="Edwardian Script ITC" panose="030303020407070D0804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86200" y="4419600"/>
            <a:ext cx="337334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>
                <a:latin typeface="Edwardian Script ITC" panose="030303020407070D0804" pitchFamily="66" charset="0"/>
              </a:rPr>
              <a:t>Merci</a:t>
            </a:r>
            <a:endParaRPr lang="en-US" sz="8000" dirty="0">
              <a:latin typeface="Edwardian Script ITC" panose="030303020407070D0804" pitchFamily="66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7126990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7" grpId="0" autoUpdateAnimBg="0"/>
      <p:bldP spid="5" grpId="0"/>
      <p:bldP spid="7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dirty="0" err="1" smtClean="0"/>
              <a:t>Objetivos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lvl="0">
              <a:buFont typeface="Arial" pitchFamily="34" charset="0"/>
              <a:buChar char="•"/>
            </a:pPr>
            <a:r>
              <a:rPr lang="en-GB" dirty="0" err="1" smtClean="0">
                <a:solidFill>
                  <a:schemeClr val="tx1"/>
                </a:solidFill>
                <a:latin typeface="Frutiger-Cn" pitchFamily="34" charset="0"/>
              </a:rPr>
              <a:t>Planificar</a:t>
            </a:r>
            <a:r>
              <a:rPr lang="en-GB" dirty="0" smtClean="0">
                <a:solidFill>
                  <a:schemeClr val="tx1"/>
                </a:solidFill>
                <a:latin typeface="Frutiger-Cn" pitchFamily="34" charset="0"/>
              </a:rPr>
              <a:t> y </a:t>
            </a:r>
            <a:r>
              <a:rPr lang="en-GB" dirty="0" err="1" smtClean="0">
                <a:solidFill>
                  <a:schemeClr val="tx1"/>
                </a:solidFill>
                <a:latin typeface="Frutiger-Cn" pitchFamily="34" charset="0"/>
              </a:rPr>
              <a:t>organizar</a:t>
            </a:r>
            <a:r>
              <a:rPr lang="en-GB" dirty="0" smtClean="0">
                <a:solidFill>
                  <a:schemeClr val="tx1"/>
                </a:solidFill>
                <a:latin typeface="Frutiger-Cn" pitchFamily="34" charset="0"/>
              </a:rPr>
              <a:t> la </a:t>
            </a:r>
            <a:r>
              <a:rPr lang="en-GB" dirty="0" err="1" smtClean="0">
                <a:solidFill>
                  <a:schemeClr val="tx1"/>
                </a:solidFill>
                <a:latin typeface="Frutiger-Cn" pitchFamily="34" charset="0"/>
              </a:rPr>
              <a:t>entrega</a:t>
            </a:r>
            <a:r>
              <a:rPr lang="en-GB" dirty="0" smtClean="0">
                <a:solidFill>
                  <a:schemeClr val="tx1"/>
                </a:solidFill>
                <a:latin typeface="Frutiger-Cn" pitchFamily="34" charset="0"/>
              </a:rPr>
              <a:t> de </a:t>
            </a:r>
            <a:r>
              <a:rPr lang="en-GB" dirty="0" err="1" smtClean="0">
                <a:latin typeface="Frutiger-Cn" pitchFamily="34" charset="0"/>
              </a:rPr>
              <a:t>servicios</a:t>
            </a:r>
            <a:r>
              <a:rPr lang="en-GB" dirty="0" smtClean="0">
                <a:latin typeface="Frutiger-Cn" pitchFamily="34" charset="0"/>
              </a:rPr>
              <a:t> </a:t>
            </a:r>
            <a:r>
              <a:rPr lang="en-GB" dirty="0" err="1">
                <a:latin typeface="Frutiger-Cn" pitchFamily="34" charset="0"/>
              </a:rPr>
              <a:t>confiables</a:t>
            </a:r>
            <a:r>
              <a:rPr lang="en-GB" dirty="0">
                <a:latin typeface="Frutiger-Cn" pitchFamily="34" charset="0"/>
              </a:rPr>
              <a:t> </a:t>
            </a:r>
            <a:r>
              <a:rPr lang="en-GB" dirty="0" smtClean="0">
                <a:latin typeface="Frutiger-Cn" pitchFamily="34" charset="0"/>
              </a:rPr>
              <a:t>al </a:t>
            </a:r>
            <a:r>
              <a:rPr lang="en-GB" dirty="0" err="1" smtClean="0">
                <a:latin typeface="Frutiger-Cn" pitchFamily="34" charset="0"/>
              </a:rPr>
              <a:t>cliente</a:t>
            </a:r>
            <a:r>
              <a:rPr lang="en-GB" dirty="0" smtClean="0">
                <a:latin typeface="Frutiger-Cn" pitchFamily="34" charset="0"/>
              </a:rPr>
              <a:t> </a:t>
            </a:r>
            <a:r>
              <a:rPr lang="en-GB" dirty="0" smtClean="0">
                <a:solidFill>
                  <a:schemeClr val="tx1"/>
                </a:solidFill>
                <a:latin typeface="Frutiger-Cn" pitchFamily="34" charset="0"/>
              </a:rPr>
              <a:t> </a:t>
            </a:r>
            <a:r>
              <a:rPr lang="en-GB" dirty="0">
                <a:solidFill>
                  <a:schemeClr val="tx1"/>
                </a:solidFill>
                <a:latin typeface="Frutiger-Cn" pitchFamily="34" charset="0"/>
              </a:rPr>
              <a:t/>
            </a:r>
            <a:br>
              <a:rPr lang="en-GB" dirty="0">
                <a:solidFill>
                  <a:schemeClr val="tx1"/>
                </a:solidFill>
                <a:latin typeface="Frutiger-Cn" pitchFamily="34" charset="0"/>
              </a:rPr>
            </a:br>
            <a:endParaRPr lang="en-GB" dirty="0">
              <a:solidFill>
                <a:schemeClr val="tx1"/>
              </a:solidFill>
              <a:latin typeface="Frutiger-Cn" pitchFamily="34" charset="0"/>
            </a:endParaRPr>
          </a:p>
          <a:p>
            <a:pPr lvl="0">
              <a:buFont typeface="Arial" pitchFamily="34" charset="0"/>
              <a:buChar char="•"/>
            </a:pPr>
            <a:r>
              <a:rPr lang="en-GB" dirty="0" err="1" smtClean="0">
                <a:solidFill>
                  <a:schemeClr val="tx1"/>
                </a:solidFill>
                <a:latin typeface="Frutiger-Cn" pitchFamily="34" charset="0"/>
              </a:rPr>
              <a:t>Usar</a:t>
            </a:r>
            <a:r>
              <a:rPr lang="en-GB" dirty="0" smtClean="0">
                <a:solidFill>
                  <a:schemeClr val="tx1"/>
                </a:solidFill>
                <a:latin typeface="Frutiger-Cn" pitchFamily="34" charset="0"/>
              </a:rPr>
              <a:t> </a:t>
            </a:r>
            <a:r>
              <a:rPr lang="en-GB" dirty="0" err="1" smtClean="0">
                <a:solidFill>
                  <a:schemeClr val="tx1"/>
                </a:solidFill>
                <a:latin typeface="Frutiger-Cn" pitchFamily="34" charset="0"/>
              </a:rPr>
              <a:t>información</a:t>
            </a:r>
            <a:r>
              <a:rPr lang="en-GB" dirty="0" smtClean="0">
                <a:solidFill>
                  <a:schemeClr val="tx1"/>
                </a:solidFill>
                <a:latin typeface="Frutiger-Cn" pitchFamily="34" charset="0"/>
              </a:rPr>
              <a:t> </a:t>
            </a:r>
            <a:r>
              <a:rPr lang="en-GB" dirty="0" err="1" smtClean="0">
                <a:solidFill>
                  <a:schemeClr val="tx1"/>
                </a:solidFill>
                <a:latin typeface="Frutiger-Cn" pitchFamily="34" charset="0"/>
              </a:rPr>
              <a:t>sobre</a:t>
            </a:r>
            <a:r>
              <a:rPr lang="en-GB" dirty="0" smtClean="0">
                <a:solidFill>
                  <a:schemeClr val="tx1"/>
                </a:solidFill>
                <a:latin typeface="Frutiger-Cn" pitchFamily="34" charset="0"/>
              </a:rPr>
              <a:t> el </a:t>
            </a:r>
            <a:r>
              <a:rPr lang="en-GB" dirty="0" err="1" smtClean="0">
                <a:solidFill>
                  <a:schemeClr val="tx1"/>
                </a:solidFill>
                <a:latin typeface="Frutiger-Cn" pitchFamily="34" charset="0"/>
              </a:rPr>
              <a:t>cliente</a:t>
            </a:r>
            <a:r>
              <a:rPr lang="en-GB" dirty="0" smtClean="0">
                <a:solidFill>
                  <a:schemeClr val="tx1"/>
                </a:solidFill>
                <a:latin typeface="Frutiger-Cn" pitchFamily="34" charset="0"/>
              </a:rPr>
              <a:t> </a:t>
            </a:r>
            <a:r>
              <a:rPr lang="en-GB" dirty="0" err="1" smtClean="0">
                <a:solidFill>
                  <a:schemeClr val="tx1"/>
                </a:solidFill>
                <a:latin typeface="Frutiger-Cn" pitchFamily="34" charset="0"/>
              </a:rPr>
              <a:t>para</a:t>
            </a:r>
            <a:r>
              <a:rPr lang="en-GB" dirty="0" smtClean="0">
                <a:solidFill>
                  <a:schemeClr val="tx1"/>
                </a:solidFill>
                <a:latin typeface="Frutiger-Cn" pitchFamily="34" charset="0"/>
              </a:rPr>
              <a:t> un </a:t>
            </a:r>
            <a:r>
              <a:rPr lang="en-GB" dirty="0" err="1" smtClean="0">
                <a:solidFill>
                  <a:schemeClr val="tx1"/>
                </a:solidFill>
                <a:latin typeface="Frutiger-Cn" pitchFamily="34" charset="0"/>
              </a:rPr>
              <a:t>servicio</a:t>
            </a:r>
            <a:r>
              <a:rPr lang="en-GB" dirty="0" smtClean="0">
                <a:solidFill>
                  <a:schemeClr val="tx1"/>
                </a:solidFill>
                <a:latin typeface="Frutiger-Cn" pitchFamily="34" charset="0"/>
              </a:rPr>
              <a:t> </a:t>
            </a:r>
            <a:r>
              <a:rPr lang="en-GB" dirty="0" err="1" smtClean="0">
                <a:solidFill>
                  <a:schemeClr val="tx1"/>
                </a:solidFill>
                <a:latin typeface="Frutiger-Cn" pitchFamily="34" charset="0"/>
              </a:rPr>
              <a:t>personalizado</a:t>
            </a:r>
            <a:r>
              <a:rPr lang="en-GB" dirty="0" smtClean="0">
                <a:solidFill>
                  <a:schemeClr val="tx1"/>
                </a:solidFill>
                <a:latin typeface="Frutiger-Cn" pitchFamily="34" charset="0"/>
              </a:rPr>
              <a:t> </a:t>
            </a:r>
          </a:p>
          <a:p>
            <a:pPr lvl="0">
              <a:buFont typeface="Arial" pitchFamily="34" charset="0"/>
              <a:buChar char="•"/>
            </a:pPr>
            <a:endParaRPr lang="en-GB" dirty="0">
              <a:solidFill>
                <a:schemeClr val="tx1"/>
              </a:solidFill>
              <a:latin typeface="Frutiger-Cn" pitchFamily="34" charset="0"/>
            </a:endParaRPr>
          </a:p>
          <a:p>
            <a:pPr lvl="0">
              <a:buFont typeface="Arial" pitchFamily="34" charset="0"/>
              <a:buChar char="•"/>
            </a:pPr>
            <a:r>
              <a:rPr lang="en-GB" dirty="0" err="1" smtClean="0">
                <a:solidFill>
                  <a:schemeClr val="tx1"/>
                </a:solidFill>
                <a:latin typeface="Frutiger-Cn" pitchFamily="34" charset="0"/>
              </a:rPr>
              <a:t>Trabajar</a:t>
            </a:r>
            <a:r>
              <a:rPr lang="en-GB" dirty="0" smtClean="0">
                <a:solidFill>
                  <a:schemeClr val="tx1"/>
                </a:solidFill>
                <a:latin typeface="Frutiger-Cn" pitchFamily="34" charset="0"/>
              </a:rPr>
              <a:t> con </a:t>
            </a:r>
            <a:r>
              <a:rPr lang="en-GB" dirty="0" err="1" smtClean="0">
                <a:solidFill>
                  <a:schemeClr val="tx1"/>
                </a:solidFill>
                <a:latin typeface="Frutiger-Cn" pitchFamily="34" charset="0"/>
              </a:rPr>
              <a:t>otros</a:t>
            </a:r>
            <a:r>
              <a:rPr lang="en-GB" dirty="0" smtClean="0">
                <a:solidFill>
                  <a:schemeClr val="tx1"/>
                </a:solidFill>
                <a:latin typeface="Frutiger-Cn" pitchFamily="34" charset="0"/>
              </a:rPr>
              <a:t> al </a:t>
            </a:r>
            <a:r>
              <a:rPr lang="en-GB" dirty="0" err="1" smtClean="0">
                <a:solidFill>
                  <a:schemeClr val="tx1"/>
                </a:solidFill>
                <a:latin typeface="Frutiger-Cn" pitchFamily="34" charset="0"/>
              </a:rPr>
              <a:t>seguir</a:t>
            </a:r>
            <a:r>
              <a:rPr lang="en-GB" dirty="0" smtClean="0">
                <a:solidFill>
                  <a:schemeClr val="tx1"/>
                </a:solidFill>
                <a:latin typeface="Frutiger-Cn" pitchFamily="34" charset="0"/>
              </a:rPr>
              <a:t> planes de un </a:t>
            </a:r>
            <a:r>
              <a:rPr lang="en-GB" dirty="0" err="1" smtClean="0">
                <a:solidFill>
                  <a:schemeClr val="tx1"/>
                </a:solidFill>
                <a:latin typeface="Frutiger-Cn" pitchFamily="34" charset="0"/>
              </a:rPr>
              <a:t>mejor</a:t>
            </a:r>
            <a:r>
              <a:rPr lang="en-GB" dirty="0" smtClean="0">
                <a:solidFill>
                  <a:schemeClr val="tx1"/>
                </a:solidFill>
                <a:latin typeface="Frutiger-Cn" pitchFamily="34" charset="0"/>
              </a:rPr>
              <a:t> </a:t>
            </a:r>
            <a:r>
              <a:rPr lang="en-GB" dirty="0" err="1" smtClean="0">
                <a:solidFill>
                  <a:schemeClr val="tx1"/>
                </a:solidFill>
                <a:latin typeface="Frutiger-Cn" pitchFamily="34" charset="0"/>
              </a:rPr>
              <a:t>servicio</a:t>
            </a:r>
            <a:r>
              <a:rPr lang="en-GB" dirty="0" smtClean="0">
                <a:solidFill>
                  <a:schemeClr val="tx1"/>
                </a:solidFill>
                <a:latin typeface="Frutiger-Cn" pitchFamily="34" charset="0"/>
              </a:rPr>
              <a:t> al </a:t>
            </a:r>
            <a:r>
              <a:rPr lang="en-GB" dirty="0" err="1" smtClean="0">
                <a:solidFill>
                  <a:schemeClr val="tx1"/>
                </a:solidFill>
                <a:latin typeface="Frutiger-Cn" pitchFamily="34" charset="0"/>
              </a:rPr>
              <a:t>cliente</a:t>
            </a:r>
            <a:r>
              <a:rPr lang="en-GB" dirty="0" smtClean="0">
                <a:solidFill>
                  <a:schemeClr val="tx1"/>
                </a:solidFill>
                <a:latin typeface="Frutiger-Cn" pitchFamily="34" charset="0"/>
              </a:rPr>
              <a:t>.  </a:t>
            </a:r>
            <a:endParaRPr lang="en-GB" dirty="0">
              <a:solidFill>
                <a:schemeClr val="tx1"/>
              </a:solidFill>
              <a:latin typeface="Frutiger-Cn" pitchFamily="34" charset="0"/>
            </a:endParaRPr>
          </a:p>
          <a:p>
            <a:pPr>
              <a:buFont typeface="Arial" pitchFamily="34" charset="0"/>
              <a:buChar char="•"/>
            </a:pPr>
            <a:endParaRPr lang="en-GB" dirty="0">
              <a:solidFill>
                <a:schemeClr val="tx1"/>
              </a:solidFill>
              <a:latin typeface="Frutiger-Cn" pitchFamily="34" charset="0"/>
            </a:endParaRPr>
          </a:p>
          <a:p>
            <a:pPr lvl="0">
              <a:buFont typeface="Arial" pitchFamily="34" charset="0"/>
              <a:buChar char="•"/>
            </a:pPr>
            <a:r>
              <a:rPr lang="en-GB" dirty="0" err="1" smtClean="0">
                <a:solidFill>
                  <a:schemeClr val="tx1"/>
                </a:solidFill>
                <a:latin typeface="Frutiger-Cn" pitchFamily="34" charset="0"/>
              </a:rPr>
              <a:t>Planificar</a:t>
            </a:r>
            <a:r>
              <a:rPr lang="en-GB" dirty="0" smtClean="0">
                <a:solidFill>
                  <a:schemeClr val="tx1"/>
                </a:solidFill>
                <a:latin typeface="Frutiger-Cn" pitchFamily="34" charset="0"/>
              </a:rPr>
              <a:t> </a:t>
            </a:r>
            <a:r>
              <a:rPr lang="en-GB" dirty="0" err="1" smtClean="0">
                <a:solidFill>
                  <a:schemeClr val="tx1"/>
                </a:solidFill>
                <a:latin typeface="Frutiger-Cn" pitchFamily="34" charset="0"/>
              </a:rPr>
              <a:t>mejoras</a:t>
            </a:r>
            <a:r>
              <a:rPr lang="en-GB" dirty="0" smtClean="0">
                <a:solidFill>
                  <a:schemeClr val="tx1"/>
                </a:solidFill>
                <a:latin typeface="Frutiger-Cn" pitchFamily="34" charset="0"/>
              </a:rPr>
              <a:t> en los </a:t>
            </a:r>
            <a:r>
              <a:rPr lang="en-GB" dirty="0" err="1" smtClean="0">
                <a:solidFill>
                  <a:schemeClr val="tx1"/>
                </a:solidFill>
                <a:latin typeface="Frutiger-Cn" pitchFamily="34" charset="0"/>
              </a:rPr>
              <a:t>servicios</a:t>
            </a:r>
            <a:r>
              <a:rPr lang="en-GB" dirty="0" smtClean="0">
                <a:solidFill>
                  <a:schemeClr val="tx1"/>
                </a:solidFill>
                <a:latin typeface="Frutiger-Cn" pitchFamily="34" charset="0"/>
              </a:rPr>
              <a:t> al </a:t>
            </a:r>
            <a:r>
              <a:rPr lang="en-GB" dirty="0" err="1" smtClean="0">
                <a:solidFill>
                  <a:schemeClr val="tx1"/>
                </a:solidFill>
                <a:latin typeface="Frutiger-Cn" pitchFamily="34" charset="0"/>
              </a:rPr>
              <a:t>cliente</a:t>
            </a:r>
            <a:r>
              <a:rPr lang="en-GB" dirty="0" smtClean="0">
                <a:solidFill>
                  <a:schemeClr val="tx1"/>
                </a:solidFill>
                <a:latin typeface="Frutiger-Cn" pitchFamily="34" charset="0"/>
              </a:rPr>
              <a:t>, </a:t>
            </a:r>
            <a:r>
              <a:rPr lang="en-GB" dirty="0" err="1" smtClean="0">
                <a:solidFill>
                  <a:schemeClr val="tx1"/>
                </a:solidFill>
                <a:latin typeface="Frutiger-Cn" pitchFamily="34" charset="0"/>
              </a:rPr>
              <a:t>basándose</a:t>
            </a:r>
            <a:r>
              <a:rPr lang="en-GB" dirty="0" smtClean="0">
                <a:solidFill>
                  <a:schemeClr val="tx1"/>
                </a:solidFill>
                <a:latin typeface="Frutiger-Cn" pitchFamily="34" charset="0"/>
              </a:rPr>
              <a:t> en </a:t>
            </a:r>
            <a:r>
              <a:rPr lang="en-GB" dirty="0" err="1" smtClean="0">
                <a:solidFill>
                  <a:schemeClr val="tx1"/>
                </a:solidFill>
                <a:latin typeface="Frutiger-Cn" pitchFamily="34" charset="0"/>
              </a:rPr>
              <a:t>respuestas</a:t>
            </a:r>
            <a:r>
              <a:rPr lang="en-GB" dirty="0" smtClean="0">
                <a:solidFill>
                  <a:schemeClr val="tx1"/>
                </a:solidFill>
                <a:latin typeface="Frutiger-Cn" pitchFamily="34" charset="0"/>
              </a:rPr>
              <a:t> del </a:t>
            </a:r>
            <a:r>
              <a:rPr lang="en-GB" dirty="0" err="1" smtClean="0">
                <a:solidFill>
                  <a:schemeClr val="tx1"/>
                </a:solidFill>
                <a:latin typeface="Frutiger-Cn" pitchFamily="34" charset="0"/>
              </a:rPr>
              <a:t>cliente</a:t>
            </a:r>
            <a:endParaRPr lang="en-GB" dirty="0">
              <a:solidFill>
                <a:schemeClr val="tx1"/>
              </a:solidFill>
              <a:latin typeface="Frutiger-Cn" pitchFamily="34" charset="0"/>
            </a:endParaRPr>
          </a:p>
          <a:p>
            <a:pPr>
              <a:buFont typeface="Arial" pitchFamily="34" charset="0"/>
              <a:buChar char="•"/>
            </a:pPr>
            <a:endParaRPr lang="en-GB" dirty="0">
              <a:solidFill>
                <a:schemeClr val="tx1"/>
              </a:solidFill>
              <a:latin typeface="Frutiger-Cn" pitchFamily="34" charset="0"/>
            </a:endParaRPr>
          </a:p>
          <a:p>
            <a:pPr lvl="0">
              <a:buFont typeface="Arial" pitchFamily="34" charset="0"/>
              <a:buChar char="•"/>
            </a:pPr>
            <a:r>
              <a:rPr lang="en-GB" dirty="0" err="1" smtClean="0">
                <a:solidFill>
                  <a:schemeClr val="tx1"/>
                </a:solidFill>
                <a:latin typeface="Frutiger-Cn" pitchFamily="34" charset="0"/>
              </a:rPr>
              <a:t>Exceder</a:t>
            </a:r>
            <a:r>
              <a:rPr lang="en-GB" dirty="0" smtClean="0">
                <a:solidFill>
                  <a:schemeClr val="tx1"/>
                </a:solidFill>
                <a:latin typeface="Frutiger-Cn" pitchFamily="34" charset="0"/>
              </a:rPr>
              <a:t> </a:t>
            </a:r>
            <a:r>
              <a:rPr lang="en-GB" dirty="0" err="1" smtClean="0">
                <a:solidFill>
                  <a:schemeClr val="tx1"/>
                </a:solidFill>
                <a:latin typeface="Frutiger-Cn" pitchFamily="34" charset="0"/>
              </a:rPr>
              <a:t>las</a:t>
            </a:r>
            <a:r>
              <a:rPr lang="en-GB" dirty="0" smtClean="0">
                <a:solidFill>
                  <a:schemeClr val="tx1"/>
                </a:solidFill>
                <a:latin typeface="Frutiger-Cn" pitchFamily="34" charset="0"/>
              </a:rPr>
              <a:t> </a:t>
            </a:r>
            <a:r>
              <a:rPr lang="en-GB" dirty="0" err="1" smtClean="0">
                <a:solidFill>
                  <a:schemeClr val="tx1"/>
                </a:solidFill>
                <a:latin typeface="Frutiger-Cn" pitchFamily="34" charset="0"/>
              </a:rPr>
              <a:t>expectativas</a:t>
            </a:r>
            <a:r>
              <a:rPr lang="en-GB" dirty="0" smtClean="0">
                <a:solidFill>
                  <a:schemeClr val="tx1"/>
                </a:solidFill>
                <a:latin typeface="Frutiger-Cn" pitchFamily="34" charset="0"/>
              </a:rPr>
              <a:t> del </a:t>
            </a:r>
            <a:r>
              <a:rPr lang="en-GB" dirty="0" err="1" smtClean="0">
                <a:solidFill>
                  <a:schemeClr val="tx1"/>
                </a:solidFill>
                <a:latin typeface="Frutiger-Cn" pitchFamily="34" charset="0"/>
              </a:rPr>
              <a:t>cliente</a:t>
            </a:r>
            <a:r>
              <a:rPr lang="en-GB" dirty="0" smtClean="0">
                <a:solidFill>
                  <a:schemeClr val="tx1"/>
                </a:solidFill>
                <a:latin typeface="Frutiger-Cn" pitchFamily="34" charset="0"/>
              </a:rPr>
              <a:t> </a:t>
            </a:r>
            <a:r>
              <a:rPr lang="en-GB" dirty="0" err="1" smtClean="0">
                <a:solidFill>
                  <a:schemeClr val="tx1"/>
                </a:solidFill>
                <a:latin typeface="Frutiger-Cn" pitchFamily="34" charset="0"/>
              </a:rPr>
              <a:t>para</a:t>
            </a:r>
            <a:r>
              <a:rPr lang="en-GB" dirty="0" smtClean="0">
                <a:solidFill>
                  <a:schemeClr val="tx1"/>
                </a:solidFill>
                <a:latin typeface="Frutiger-Cn" pitchFamily="34" charset="0"/>
              </a:rPr>
              <a:t> </a:t>
            </a:r>
            <a:r>
              <a:rPr lang="en-GB" dirty="0" err="1" smtClean="0">
                <a:solidFill>
                  <a:schemeClr val="tx1"/>
                </a:solidFill>
                <a:latin typeface="Frutiger-Cn" pitchFamily="34" charset="0"/>
              </a:rPr>
              <a:t>aumentar</a:t>
            </a:r>
            <a:r>
              <a:rPr lang="en-GB" dirty="0" smtClean="0">
                <a:solidFill>
                  <a:schemeClr val="tx1"/>
                </a:solidFill>
                <a:latin typeface="Frutiger-Cn" pitchFamily="34" charset="0"/>
              </a:rPr>
              <a:t> la </a:t>
            </a:r>
            <a:r>
              <a:rPr lang="en-GB" dirty="0" err="1" smtClean="0">
                <a:solidFill>
                  <a:schemeClr val="tx1"/>
                </a:solidFill>
                <a:latin typeface="Frutiger-Cn" pitchFamily="34" charset="0"/>
              </a:rPr>
              <a:t>lealtad</a:t>
            </a:r>
            <a:r>
              <a:rPr lang="en-GB" dirty="0" smtClean="0">
                <a:solidFill>
                  <a:schemeClr val="tx1"/>
                </a:solidFill>
                <a:latin typeface="Frutiger-Cn" pitchFamily="34" charset="0"/>
              </a:rPr>
              <a:t> del </a:t>
            </a:r>
            <a:r>
              <a:rPr lang="en-GB" dirty="0" err="1" smtClean="0">
                <a:solidFill>
                  <a:schemeClr val="tx1"/>
                </a:solidFill>
                <a:latin typeface="Frutiger-Cn" pitchFamily="34" charset="0"/>
              </a:rPr>
              <a:t>mismo</a:t>
            </a:r>
            <a:r>
              <a:rPr lang="en-GB" dirty="0" smtClean="0">
                <a:solidFill>
                  <a:schemeClr val="tx1"/>
                </a:solidFill>
                <a:latin typeface="Frutiger-Cn" pitchFamily="34" charset="0"/>
              </a:rPr>
              <a:t>. </a:t>
            </a:r>
            <a:endParaRPr lang="en-GB" dirty="0">
              <a:solidFill>
                <a:schemeClr val="tx1"/>
              </a:solidFill>
              <a:latin typeface="Frutiger-Cn" pitchFamily="34" charset="0"/>
            </a:endParaRPr>
          </a:p>
          <a:p>
            <a:pPr>
              <a:buFont typeface="Arial" pitchFamily="34" charset="0"/>
              <a:buChar char="•"/>
            </a:pPr>
            <a:endParaRPr lang="en-GB" dirty="0" smtClean="0">
              <a:solidFill>
                <a:schemeClr val="tx1"/>
              </a:solidFill>
            </a:endParaRPr>
          </a:p>
          <a:p>
            <a:endParaRPr lang="en-GB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80679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140" y="346968"/>
            <a:ext cx="8390659" cy="971550"/>
          </a:xfrm>
        </p:spPr>
        <p:txBody>
          <a:bodyPr>
            <a:normAutofit fontScale="90000"/>
          </a:bodyPr>
          <a:lstStyle/>
          <a:p>
            <a:pPr algn="l"/>
            <a:r>
              <a:rPr lang="en-US" sz="3600" b="1" dirty="0" smtClean="0"/>
              <a:t>MENCIONA UNA ORGANIZACIÓN QUE TE AGRADA </a:t>
            </a:r>
            <a:endParaRPr lang="en-US" sz="3600" b="1" dirty="0"/>
          </a:p>
        </p:txBody>
      </p:sp>
      <p:pic>
        <p:nvPicPr>
          <p:cNvPr id="7" name="Content Placeholder 3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618" y="1905000"/>
            <a:ext cx="5303520" cy="3651051"/>
          </a:xfrm>
          <a:prstGeom prst="rect">
            <a:avLst/>
          </a:prstGeom>
        </p:spPr>
      </p:pic>
      <p:grpSp>
        <p:nvGrpSpPr>
          <p:cNvPr id="9" name="Group 4"/>
          <p:cNvGrpSpPr>
            <a:grpSpLocks noChangeAspect="1"/>
          </p:cNvGrpSpPr>
          <p:nvPr/>
        </p:nvGrpSpPr>
        <p:grpSpPr bwMode="auto">
          <a:xfrm>
            <a:off x="6402571" y="762000"/>
            <a:ext cx="303029" cy="228600"/>
            <a:chOff x="3973" y="589"/>
            <a:chExt cx="342" cy="387"/>
          </a:xfrm>
        </p:grpSpPr>
        <p:sp>
          <p:nvSpPr>
            <p:cNvPr id="10" name="AutoShape 3"/>
            <p:cNvSpPr>
              <a:spLocks noChangeAspect="1" noChangeArrowheads="1" noTextEdit="1"/>
            </p:cNvSpPr>
            <p:nvPr/>
          </p:nvSpPr>
          <p:spPr bwMode="auto">
            <a:xfrm>
              <a:off x="3973" y="589"/>
              <a:ext cx="342" cy="3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1" name="Freeform 5"/>
            <p:cNvSpPr>
              <a:spLocks/>
            </p:cNvSpPr>
            <p:nvPr/>
          </p:nvSpPr>
          <p:spPr bwMode="auto">
            <a:xfrm>
              <a:off x="3980" y="600"/>
              <a:ext cx="316" cy="365"/>
            </a:xfrm>
            <a:custGeom>
              <a:avLst/>
              <a:gdLst>
                <a:gd name="T0" fmla="*/ 2814 w 2843"/>
                <a:gd name="T1" fmla="*/ 591 h 2919"/>
                <a:gd name="T2" fmla="*/ 2842 w 2843"/>
                <a:gd name="T3" fmla="*/ 959 h 2919"/>
                <a:gd name="T4" fmla="*/ 2770 w 2843"/>
                <a:gd name="T5" fmla="*/ 1324 h 2919"/>
                <a:gd name="T6" fmla="*/ 2635 w 2843"/>
                <a:gd name="T7" fmla="*/ 1665 h 2919"/>
                <a:gd name="T8" fmla="*/ 2515 w 2843"/>
                <a:gd name="T9" fmla="*/ 1889 h 2919"/>
                <a:gd name="T10" fmla="*/ 2434 w 2843"/>
                <a:gd name="T11" fmla="*/ 2024 h 2919"/>
                <a:gd name="T12" fmla="*/ 2347 w 2843"/>
                <a:gd name="T13" fmla="*/ 2154 h 2919"/>
                <a:gd name="T14" fmla="*/ 2246 w 2843"/>
                <a:gd name="T15" fmla="*/ 2275 h 2919"/>
                <a:gd name="T16" fmla="*/ 2104 w 2843"/>
                <a:gd name="T17" fmla="*/ 2411 h 2919"/>
                <a:gd name="T18" fmla="*/ 1927 w 2843"/>
                <a:gd name="T19" fmla="*/ 2565 h 2919"/>
                <a:gd name="T20" fmla="*/ 1744 w 2843"/>
                <a:gd name="T21" fmla="*/ 2712 h 2919"/>
                <a:gd name="T22" fmla="*/ 1560 w 2843"/>
                <a:gd name="T23" fmla="*/ 2851 h 2919"/>
                <a:gd name="T24" fmla="*/ 1254 w 2843"/>
                <a:gd name="T25" fmla="*/ 2810 h 2919"/>
                <a:gd name="T26" fmla="*/ 851 w 2843"/>
                <a:gd name="T27" fmla="*/ 2511 h 2919"/>
                <a:gd name="T28" fmla="*/ 492 w 2843"/>
                <a:gd name="T29" fmla="*/ 2129 h 2919"/>
                <a:gd name="T30" fmla="*/ 202 w 2843"/>
                <a:gd name="T31" fmla="*/ 1697 h 2919"/>
                <a:gd name="T32" fmla="*/ 65 w 2843"/>
                <a:gd name="T33" fmla="*/ 1396 h 2919"/>
                <a:gd name="T34" fmla="*/ 25 w 2843"/>
                <a:gd name="T35" fmla="*/ 1239 h 2919"/>
                <a:gd name="T36" fmla="*/ 3 w 2843"/>
                <a:gd name="T37" fmla="*/ 1075 h 2919"/>
                <a:gd name="T38" fmla="*/ 0 w 2843"/>
                <a:gd name="T39" fmla="*/ 906 h 2919"/>
                <a:gd name="T40" fmla="*/ 11 w 2843"/>
                <a:gd name="T41" fmla="*/ 813 h 2919"/>
                <a:gd name="T42" fmla="*/ 14 w 2843"/>
                <a:gd name="T43" fmla="*/ 797 h 2919"/>
                <a:gd name="T44" fmla="*/ 14 w 2843"/>
                <a:gd name="T45" fmla="*/ 782 h 2919"/>
                <a:gd name="T46" fmla="*/ 37 w 2843"/>
                <a:gd name="T47" fmla="*/ 677 h 2919"/>
                <a:gd name="T48" fmla="*/ 116 w 2843"/>
                <a:gd name="T49" fmla="*/ 482 h 2919"/>
                <a:gd name="T50" fmla="*/ 236 w 2843"/>
                <a:gd name="T51" fmla="*/ 311 h 2919"/>
                <a:gd name="T52" fmla="*/ 390 w 2843"/>
                <a:gd name="T53" fmla="*/ 180 h 2919"/>
                <a:gd name="T54" fmla="*/ 531 w 2843"/>
                <a:gd name="T55" fmla="*/ 117 h 2919"/>
                <a:gd name="T56" fmla="*/ 648 w 2843"/>
                <a:gd name="T57" fmla="*/ 90 h 2919"/>
                <a:gd name="T58" fmla="*/ 770 w 2843"/>
                <a:gd name="T59" fmla="*/ 88 h 2919"/>
                <a:gd name="T60" fmla="*/ 885 w 2843"/>
                <a:gd name="T61" fmla="*/ 113 h 2919"/>
                <a:gd name="T62" fmla="*/ 1003 w 2843"/>
                <a:gd name="T63" fmla="*/ 164 h 2919"/>
                <a:gd name="T64" fmla="*/ 1130 w 2843"/>
                <a:gd name="T65" fmla="*/ 232 h 2919"/>
                <a:gd name="T66" fmla="*/ 1247 w 2843"/>
                <a:gd name="T67" fmla="*/ 318 h 2919"/>
                <a:gd name="T68" fmla="*/ 1354 w 2843"/>
                <a:gd name="T69" fmla="*/ 427 h 2919"/>
                <a:gd name="T70" fmla="*/ 1424 w 2843"/>
                <a:gd name="T71" fmla="*/ 458 h 2919"/>
                <a:gd name="T72" fmla="*/ 1471 w 2843"/>
                <a:gd name="T73" fmla="*/ 392 h 2919"/>
                <a:gd name="T74" fmla="*/ 1525 w 2843"/>
                <a:gd name="T75" fmla="*/ 327 h 2919"/>
                <a:gd name="T76" fmla="*/ 1582 w 2843"/>
                <a:gd name="T77" fmla="*/ 268 h 2919"/>
                <a:gd name="T78" fmla="*/ 1658 w 2843"/>
                <a:gd name="T79" fmla="*/ 199 h 2919"/>
                <a:gd name="T80" fmla="*/ 1758 w 2843"/>
                <a:gd name="T81" fmla="*/ 134 h 2919"/>
                <a:gd name="T82" fmla="*/ 1864 w 2843"/>
                <a:gd name="T83" fmla="*/ 81 h 2919"/>
                <a:gd name="T84" fmla="*/ 1974 w 2843"/>
                <a:gd name="T85" fmla="*/ 37 h 2919"/>
                <a:gd name="T86" fmla="*/ 2140 w 2843"/>
                <a:gd name="T87" fmla="*/ 0 h 2919"/>
                <a:gd name="T88" fmla="*/ 2352 w 2843"/>
                <a:gd name="T89" fmla="*/ 32 h 2919"/>
                <a:gd name="T90" fmla="*/ 2540 w 2843"/>
                <a:gd name="T91" fmla="*/ 139 h 2919"/>
                <a:gd name="T92" fmla="*/ 2693 w 2843"/>
                <a:gd name="T93" fmla="*/ 308 h 29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843" h="2919">
                  <a:moveTo>
                    <a:pt x="2753" y="413"/>
                  </a:moveTo>
                  <a:lnTo>
                    <a:pt x="2814" y="591"/>
                  </a:lnTo>
                  <a:lnTo>
                    <a:pt x="2843" y="774"/>
                  </a:lnTo>
                  <a:lnTo>
                    <a:pt x="2842" y="959"/>
                  </a:lnTo>
                  <a:lnTo>
                    <a:pt x="2816" y="1144"/>
                  </a:lnTo>
                  <a:lnTo>
                    <a:pt x="2770" y="1324"/>
                  </a:lnTo>
                  <a:lnTo>
                    <a:pt x="2709" y="1499"/>
                  </a:lnTo>
                  <a:lnTo>
                    <a:pt x="2635" y="1665"/>
                  </a:lnTo>
                  <a:lnTo>
                    <a:pt x="2556" y="1822"/>
                  </a:lnTo>
                  <a:lnTo>
                    <a:pt x="2515" y="1889"/>
                  </a:lnTo>
                  <a:lnTo>
                    <a:pt x="2475" y="1957"/>
                  </a:lnTo>
                  <a:lnTo>
                    <a:pt x="2434" y="2024"/>
                  </a:lnTo>
                  <a:lnTo>
                    <a:pt x="2392" y="2090"/>
                  </a:lnTo>
                  <a:lnTo>
                    <a:pt x="2347" y="2154"/>
                  </a:lnTo>
                  <a:lnTo>
                    <a:pt x="2299" y="2216"/>
                  </a:lnTo>
                  <a:lnTo>
                    <a:pt x="2246" y="2275"/>
                  </a:lnTo>
                  <a:lnTo>
                    <a:pt x="2190" y="2332"/>
                  </a:lnTo>
                  <a:lnTo>
                    <a:pt x="2104" y="2411"/>
                  </a:lnTo>
                  <a:lnTo>
                    <a:pt x="2016" y="2490"/>
                  </a:lnTo>
                  <a:lnTo>
                    <a:pt x="1927" y="2565"/>
                  </a:lnTo>
                  <a:lnTo>
                    <a:pt x="1837" y="2641"/>
                  </a:lnTo>
                  <a:lnTo>
                    <a:pt x="1744" y="2712"/>
                  </a:lnTo>
                  <a:lnTo>
                    <a:pt x="1652" y="2783"/>
                  </a:lnTo>
                  <a:lnTo>
                    <a:pt x="1560" y="2851"/>
                  </a:lnTo>
                  <a:lnTo>
                    <a:pt x="1467" y="2919"/>
                  </a:lnTo>
                  <a:lnTo>
                    <a:pt x="1254" y="2810"/>
                  </a:lnTo>
                  <a:lnTo>
                    <a:pt x="1048" y="2673"/>
                  </a:lnTo>
                  <a:lnTo>
                    <a:pt x="851" y="2511"/>
                  </a:lnTo>
                  <a:lnTo>
                    <a:pt x="665" y="2329"/>
                  </a:lnTo>
                  <a:lnTo>
                    <a:pt x="492" y="2129"/>
                  </a:lnTo>
                  <a:lnTo>
                    <a:pt x="338" y="1918"/>
                  </a:lnTo>
                  <a:lnTo>
                    <a:pt x="202" y="1697"/>
                  </a:lnTo>
                  <a:lnTo>
                    <a:pt x="91" y="1472"/>
                  </a:lnTo>
                  <a:lnTo>
                    <a:pt x="65" y="1396"/>
                  </a:lnTo>
                  <a:lnTo>
                    <a:pt x="43" y="1319"/>
                  </a:lnTo>
                  <a:lnTo>
                    <a:pt x="25" y="1239"/>
                  </a:lnTo>
                  <a:lnTo>
                    <a:pt x="13" y="1158"/>
                  </a:lnTo>
                  <a:lnTo>
                    <a:pt x="3" y="1075"/>
                  </a:lnTo>
                  <a:lnTo>
                    <a:pt x="0" y="991"/>
                  </a:lnTo>
                  <a:lnTo>
                    <a:pt x="0" y="906"/>
                  </a:lnTo>
                  <a:lnTo>
                    <a:pt x="7" y="821"/>
                  </a:lnTo>
                  <a:lnTo>
                    <a:pt x="11" y="813"/>
                  </a:lnTo>
                  <a:lnTo>
                    <a:pt x="14" y="803"/>
                  </a:lnTo>
                  <a:lnTo>
                    <a:pt x="14" y="797"/>
                  </a:lnTo>
                  <a:lnTo>
                    <a:pt x="14" y="790"/>
                  </a:lnTo>
                  <a:lnTo>
                    <a:pt x="14" y="782"/>
                  </a:lnTo>
                  <a:lnTo>
                    <a:pt x="15" y="776"/>
                  </a:lnTo>
                  <a:lnTo>
                    <a:pt x="37" y="677"/>
                  </a:lnTo>
                  <a:lnTo>
                    <a:pt x="72" y="578"/>
                  </a:lnTo>
                  <a:lnTo>
                    <a:pt x="116" y="482"/>
                  </a:lnTo>
                  <a:lnTo>
                    <a:pt x="172" y="393"/>
                  </a:lnTo>
                  <a:lnTo>
                    <a:pt x="236" y="311"/>
                  </a:lnTo>
                  <a:lnTo>
                    <a:pt x="309" y="239"/>
                  </a:lnTo>
                  <a:lnTo>
                    <a:pt x="390" y="180"/>
                  </a:lnTo>
                  <a:lnTo>
                    <a:pt x="479" y="137"/>
                  </a:lnTo>
                  <a:lnTo>
                    <a:pt x="531" y="117"/>
                  </a:lnTo>
                  <a:lnTo>
                    <a:pt x="589" y="101"/>
                  </a:lnTo>
                  <a:lnTo>
                    <a:pt x="648" y="90"/>
                  </a:lnTo>
                  <a:lnTo>
                    <a:pt x="710" y="87"/>
                  </a:lnTo>
                  <a:lnTo>
                    <a:pt x="770" y="88"/>
                  </a:lnTo>
                  <a:lnTo>
                    <a:pt x="829" y="97"/>
                  </a:lnTo>
                  <a:lnTo>
                    <a:pt x="885" y="113"/>
                  </a:lnTo>
                  <a:lnTo>
                    <a:pt x="939" y="137"/>
                  </a:lnTo>
                  <a:lnTo>
                    <a:pt x="1003" y="164"/>
                  </a:lnTo>
                  <a:lnTo>
                    <a:pt x="1068" y="195"/>
                  </a:lnTo>
                  <a:lnTo>
                    <a:pt x="1130" y="232"/>
                  </a:lnTo>
                  <a:lnTo>
                    <a:pt x="1190" y="273"/>
                  </a:lnTo>
                  <a:lnTo>
                    <a:pt x="1247" y="318"/>
                  </a:lnTo>
                  <a:lnTo>
                    <a:pt x="1302" y="371"/>
                  </a:lnTo>
                  <a:lnTo>
                    <a:pt x="1354" y="427"/>
                  </a:lnTo>
                  <a:lnTo>
                    <a:pt x="1402" y="492"/>
                  </a:lnTo>
                  <a:lnTo>
                    <a:pt x="1424" y="458"/>
                  </a:lnTo>
                  <a:lnTo>
                    <a:pt x="1447" y="425"/>
                  </a:lnTo>
                  <a:lnTo>
                    <a:pt x="1471" y="392"/>
                  </a:lnTo>
                  <a:lnTo>
                    <a:pt x="1499" y="359"/>
                  </a:lnTo>
                  <a:lnTo>
                    <a:pt x="1525" y="327"/>
                  </a:lnTo>
                  <a:lnTo>
                    <a:pt x="1554" y="297"/>
                  </a:lnTo>
                  <a:lnTo>
                    <a:pt x="1582" y="268"/>
                  </a:lnTo>
                  <a:lnTo>
                    <a:pt x="1612" y="242"/>
                  </a:lnTo>
                  <a:lnTo>
                    <a:pt x="1658" y="199"/>
                  </a:lnTo>
                  <a:lnTo>
                    <a:pt x="1708" y="165"/>
                  </a:lnTo>
                  <a:lnTo>
                    <a:pt x="1758" y="134"/>
                  </a:lnTo>
                  <a:lnTo>
                    <a:pt x="1811" y="107"/>
                  </a:lnTo>
                  <a:lnTo>
                    <a:pt x="1864" y="81"/>
                  </a:lnTo>
                  <a:lnTo>
                    <a:pt x="1919" y="59"/>
                  </a:lnTo>
                  <a:lnTo>
                    <a:pt x="1974" y="37"/>
                  </a:lnTo>
                  <a:lnTo>
                    <a:pt x="2030" y="16"/>
                  </a:lnTo>
                  <a:lnTo>
                    <a:pt x="2140" y="0"/>
                  </a:lnTo>
                  <a:lnTo>
                    <a:pt x="2248" y="7"/>
                  </a:lnTo>
                  <a:lnTo>
                    <a:pt x="2352" y="32"/>
                  </a:lnTo>
                  <a:lnTo>
                    <a:pt x="2450" y="78"/>
                  </a:lnTo>
                  <a:lnTo>
                    <a:pt x="2540" y="139"/>
                  </a:lnTo>
                  <a:lnTo>
                    <a:pt x="2621" y="217"/>
                  </a:lnTo>
                  <a:lnTo>
                    <a:pt x="2693" y="308"/>
                  </a:lnTo>
                  <a:lnTo>
                    <a:pt x="2753" y="41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2" name="Freeform 6"/>
            <p:cNvSpPr>
              <a:spLocks/>
            </p:cNvSpPr>
            <p:nvPr/>
          </p:nvSpPr>
          <p:spPr bwMode="auto">
            <a:xfrm>
              <a:off x="3984" y="621"/>
              <a:ext cx="308" cy="355"/>
            </a:xfrm>
            <a:custGeom>
              <a:avLst/>
              <a:gdLst>
                <a:gd name="T0" fmla="*/ 2699 w 2773"/>
                <a:gd name="T1" fmla="*/ 436 h 2838"/>
                <a:gd name="T2" fmla="*/ 2732 w 2773"/>
                <a:gd name="T3" fmla="*/ 530 h 2838"/>
                <a:gd name="T4" fmla="*/ 2760 w 2773"/>
                <a:gd name="T5" fmla="*/ 625 h 2838"/>
                <a:gd name="T6" fmla="*/ 2773 w 2773"/>
                <a:gd name="T7" fmla="*/ 724 h 2838"/>
                <a:gd name="T8" fmla="*/ 2764 w 2773"/>
                <a:gd name="T9" fmla="*/ 947 h 2838"/>
                <a:gd name="T10" fmla="*/ 2696 w 2773"/>
                <a:gd name="T11" fmla="*/ 1272 h 2838"/>
                <a:gd name="T12" fmla="*/ 2575 w 2773"/>
                <a:gd name="T13" fmla="*/ 1579 h 2838"/>
                <a:gd name="T14" fmla="*/ 2419 w 2773"/>
                <a:gd name="T15" fmla="*/ 1870 h 2838"/>
                <a:gd name="T16" fmla="*/ 2236 w 2773"/>
                <a:gd name="T17" fmla="*/ 2136 h 2838"/>
                <a:gd name="T18" fmla="*/ 2019 w 2773"/>
                <a:gd name="T19" fmla="*/ 2363 h 2838"/>
                <a:gd name="T20" fmla="*/ 1784 w 2773"/>
                <a:gd name="T21" fmla="*/ 2563 h 2838"/>
                <a:gd name="T22" fmla="*/ 1542 w 2773"/>
                <a:gd name="T23" fmla="*/ 2748 h 2838"/>
                <a:gd name="T24" fmla="*/ 1241 w 2773"/>
                <a:gd name="T25" fmla="*/ 2739 h 2838"/>
                <a:gd name="T26" fmla="*/ 892 w 2773"/>
                <a:gd name="T27" fmla="*/ 2484 h 2838"/>
                <a:gd name="T28" fmla="*/ 574 w 2773"/>
                <a:gd name="T29" fmla="*/ 2167 h 2838"/>
                <a:gd name="T30" fmla="*/ 301 w 2773"/>
                <a:gd name="T31" fmla="*/ 1810 h 2838"/>
                <a:gd name="T32" fmla="*/ 116 w 2773"/>
                <a:gd name="T33" fmla="*/ 1492 h 2838"/>
                <a:gd name="T34" fmla="*/ 23 w 2773"/>
                <a:gd name="T35" fmla="*/ 1192 h 2838"/>
                <a:gd name="T36" fmla="*/ 0 w 2773"/>
                <a:gd name="T37" fmla="*/ 869 h 2838"/>
                <a:gd name="T38" fmla="*/ 63 w 2773"/>
                <a:gd name="T39" fmla="*/ 562 h 2838"/>
                <a:gd name="T40" fmla="*/ 191 w 2773"/>
                <a:gd name="T41" fmla="*/ 340 h 2838"/>
                <a:gd name="T42" fmla="*/ 338 w 2773"/>
                <a:gd name="T43" fmla="*/ 202 h 2838"/>
                <a:gd name="T44" fmla="*/ 512 w 2773"/>
                <a:gd name="T45" fmla="*/ 116 h 2838"/>
                <a:gd name="T46" fmla="*/ 701 w 2773"/>
                <a:gd name="T47" fmla="*/ 89 h 2838"/>
                <a:gd name="T48" fmla="*/ 875 w 2773"/>
                <a:gd name="T49" fmla="*/ 130 h 2838"/>
                <a:gd name="T50" fmla="*/ 1027 w 2773"/>
                <a:gd name="T51" fmla="*/ 203 h 2838"/>
                <a:gd name="T52" fmla="*/ 1170 w 2773"/>
                <a:gd name="T53" fmla="*/ 298 h 2838"/>
                <a:gd name="T54" fmla="*/ 1298 w 2773"/>
                <a:gd name="T55" fmla="*/ 424 h 2838"/>
                <a:gd name="T56" fmla="*/ 1372 w 2773"/>
                <a:gd name="T57" fmla="*/ 500 h 2838"/>
                <a:gd name="T58" fmla="*/ 1398 w 2773"/>
                <a:gd name="T59" fmla="*/ 480 h 2838"/>
                <a:gd name="T60" fmla="*/ 1416 w 2773"/>
                <a:gd name="T61" fmla="*/ 449 h 2838"/>
                <a:gd name="T62" fmla="*/ 1433 w 2773"/>
                <a:gd name="T63" fmla="*/ 415 h 2838"/>
                <a:gd name="T64" fmla="*/ 1506 w 2773"/>
                <a:gd name="T65" fmla="*/ 325 h 2838"/>
                <a:gd name="T66" fmla="*/ 1642 w 2773"/>
                <a:gd name="T67" fmla="*/ 198 h 2838"/>
                <a:gd name="T68" fmla="*/ 1792 w 2773"/>
                <a:gd name="T69" fmla="*/ 101 h 2838"/>
                <a:gd name="T70" fmla="*/ 1954 w 2773"/>
                <a:gd name="T71" fmla="*/ 31 h 2838"/>
                <a:gd name="T72" fmla="*/ 2136 w 2773"/>
                <a:gd name="T73" fmla="*/ 0 h 2838"/>
                <a:gd name="T74" fmla="*/ 2326 w 2773"/>
                <a:gd name="T75" fmla="*/ 41 h 2838"/>
                <a:gd name="T76" fmla="*/ 2494 w 2773"/>
                <a:gd name="T77" fmla="*/ 143 h 2838"/>
                <a:gd name="T78" fmla="*/ 2631 w 2773"/>
                <a:gd name="T79" fmla="*/ 296 h 28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773" h="2838">
                  <a:moveTo>
                    <a:pt x="2685" y="390"/>
                  </a:moveTo>
                  <a:lnTo>
                    <a:pt x="2699" y="436"/>
                  </a:lnTo>
                  <a:lnTo>
                    <a:pt x="2715" y="483"/>
                  </a:lnTo>
                  <a:lnTo>
                    <a:pt x="2732" y="530"/>
                  </a:lnTo>
                  <a:lnTo>
                    <a:pt x="2748" y="578"/>
                  </a:lnTo>
                  <a:lnTo>
                    <a:pt x="2760" y="625"/>
                  </a:lnTo>
                  <a:lnTo>
                    <a:pt x="2769" y="675"/>
                  </a:lnTo>
                  <a:lnTo>
                    <a:pt x="2773" y="724"/>
                  </a:lnTo>
                  <a:lnTo>
                    <a:pt x="2772" y="777"/>
                  </a:lnTo>
                  <a:lnTo>
                    <a:pt x="2764" y="947"/>
                  </a:lnTo>
                  <a:lnTo>
                    <a:pt x="2739" y="1113"/>
                  </a:lnTo>
                  <a:lnTo>
                    <a:pt x="2696" y="1272"/>
                  </a:lnTo>
                  <a:lnTo>
                    <a:pt x="2642" y="1428"/>
                  </a:lnTo>
                  <a:lnTo>
                    <a:pt x="2575" y="1579"/>
                  </a:lnTo>
                  <a:lnTo>
                    <a:pt x="2501" y="1727"/>
                  </a:lnTo>
                  <a:lnTo>
                    <a:pt x="2419" y="1870"/>
                  </a:lnTo>
                  <a:lnTo>
                    <a:pt x="2335" y="2011"/>
                  </a:lnTo>
                  <a:lnTo>
                    <a:pt x="2236" y="2136"/>
                  </a:lnTo>
                  <a:lnTo>
                    <a:pt x="2130" y="2254"/>
                  </a:lnTo>
                  <a:lnTo>
                    <a:pt x="2019" y="2363"/>
                  </a:lnTo>
                  <a:lnTo>
                    <a:pt x="1904" y="2466"/>
                  </a:lnTo>
                  <a:lnTo>
                    <a:pt x="1784" y="2563"/>
                  </a:lnTo>
                  <a:lnTo>
                    <a:pt x="1664" y="2657"/>
                  </a:lnTo>
                  <a:lnTo>
                    <a:pt x="1542" y="2748"/>
                  </a:lnTo>
                  <a:lnTo>
                    <a:pt x="1422" y="2838"/>
                  </a:lnTo>
                  <a:lnTo>
                    <a:pt x="1241" y="2739"/>
                  </a:lnTo>
                  <a:lnTo>
                    <a:pt x="1063" y="2621"/>
                  </a:lnTo>
                  <a:lnTo>
                    <a:pt x="892" y="2484"/>
                  </a:lnTo>
                  <a:lnTo>
                    <a:pt x="730" y="2333"/>
                  </a:lnTo>
                  <a:lnTo>
                    <a:pt x="574" y="2167"/>
                  </a:lnTo>
                  <a:lnTo>
                    <a:pt x="431" y="1992"/>
                  </a:lnTo>
                  <a:lnTo>
                    <a:pt x="301" y="1810"/>
                  </a:lnTo>
                  <a:lnTo>
                    <a:pt x="186" y="1624"/>
                  </a:lnTo>
                  <a:lnTo>
                    <a:pt x="116" y="1492"/>
                  </a:lnTo>
                  <a:lnTo>
                    <a:pt x="61" y="1347"/>
                  </a:lnTo>
                  <a:lnTo>
                    <a:pt x="23" y="1192"/>
                  </a:lnTo>
                  <a:lnTo>
                    <a:pt x="2" y="1031"/>
                  </a:lnTo>
                  <a:lnTo>
                    <a:pt x="0" y="869"/>
                  </a:lnTo>
                  <a:lnTo>
                    <a:pt x="21" y="712"/>
                  </a:lnTo>
                  <a:lnTo>
                    <a:pt x="63" y="562"/>
                  </a:lnTo>
                  <a:lnTo>
                    <a:pt x="132" y="426"/>
                  </a:lnTo>
                  <a:lnTo>
                    <a:pt x="191" y="340"/>
                  </a:lnTo>
                  <a:lnTo>
                    <a:pt x="260" y="265"/>
                  </a:lnTo>
                  <a:lnTo>
                    <a:pt x="338" y="202"/>
                  </a:lnTo>
                  <a:lnTo>
                    <a:pt x="422" y="153"/>
                  </a:lnTo>
                  <a:lnTo>
                    <a:pt x="512" y="116"/>
                  </a:lnTo>
                  <a:lnTo>
                    <a:pt x="605" y="95"/>
                  </a:lnTo>
                  <a:lnTo>
                    <a:pt x="701" y="89"/>
                  </a:lnTo>
                  <a:lnTo>
                    <a:pt x="799" y="101"/>
                  </a:lnTo>
                  <a:lnTo>
                    <a:pt x="875" y="130"/>
                  </a:lnTo>
                  <a:lnTo>
                    <a:pt x="952" y="164"/>
                  </a:lnTo>
                  <a:lnTo>
                    <a:pt x="1027" y="203"/>
                  </a:lnTo>
                  <a:lnTo>
                    <a:pt x="1101" y="248"/>
                  </a:lnTo>
                  <a:lnTo>
                    <a:pt x="1170" y="298"/>
                  </a:lnTo>
                  <a:lnTo>
                    <a:pt x="1237" y="357"/>
                  </a:lnTo>
                  <a:lnTo>
                    <a:pt x="1298" y="424"/>
                  </a:lnTo>
                  <a:lnTo>
                    <a:pt x="1353" y="502"/>
                  </a:lnTo>
                  <a:lnTo>
                    <a:pt x="1372" y="500"/>
                  </a:lnTo>
                  <a:lnTo>
                    <a:pt x="1387" y="492"/>
                  </a:lnTo>
                  <a:lnTo>
                    <a:pt x="1398" y="480"/>
                  </a:lnTo>
                  <a:lnTo>
                    <a:pt x="1408" y="465"/>
                  </a:lnTo>
                  <a:lnTo>
                    <a:pt x="1416" y="449"/>
                  </a:lnTo>
                  <a:lnTo>
                    <a:pt x="1424" y="432"/>
                  </a:lnTo>
                  <a:lnTo>
                    <a:pt x="1433" y="415"/>
                  </a:lnTo>
                  <a:lnTo>
                    <a:pt x="1445" y="402"/>
                  </a:lnTo>
                  <a:lnTo>
                    <a:pt x="1506" y="325"/>
                  </a:lnTo>
                  <a:lnTo>
                    <a:pt x="1572" y="258"/>
                  </a:lnTo>
                  <a:lnTo>
                    <a:pt x="1642" y="198"/>
                  </a:lnTo>
                  <a:lnTo>
                    <a:pt x="1716" y="147"/>
                  </a:lnTo>
                  <a:lnTo>
                    <a:pt x="1792" y="101"/>
                  </a:lnTo>
                  <a:lnTo>
                    <a:pt x="1873" y="64"/>
                  </a:lnTo>
                  <a:lnTo>
                    <a:pt x="1954" y="31"/>
                  </a:lnTo>
                  <a:lnTo>
                    <a:pt x="2038" y="6"/>
                  </a:lnTo>
                  <a:lnTo>
                    <a:pt x="2136" y="0"/>
                  </a:lnTo>
                  <a:lnTo>
                    <a:pt x="2234" y="12"/>
                  </a:lnTo>
                  <a:lnTo>
                    <a:pt x="2326" y="41"/>
                  </a:lnTo>
                  <a:lnTo>
                    <a:pt x="2414" y="86"/>
                  </a:lnTo>
                  <a:lnTo>
                    <a:pt x="2494" y="143"/>
                  </a:lnTo>
                  <a:lnTo>
                    <a:pt x="2567" y="214"/>
                  </a:lnTo>
                  <a:lnTo>
                    <a:pt x="2631" y="296"/>
                  </a:lnTo>
                  <a:lnTo>
                    <a:pt x="2685" y="39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3" name="Freeform 7"/>
            <p:cNvSpPr>
              <a:spLocks/>
            </p:cNvSpPr>
            <p:nvPr/>
          </p:nvSpPr>
          <p:spPr bwMode="auto">
            <a:xfrm>
              <a:off x="4210" y="614"/>
              <a:ext cx="73" cy="104"/>
            </a:xfrm>
            <a:custGeom>
              <a:avLst/>
              <a:gdLst>
                <a:gd name="T0" fmla="*/ 597 w 661"/>
                <a:gd name="T1" fmla="*/ 374 h 832"/>
                <a:gd name="T2" fmla="*/ 615 w 661"/>
                <a:gd name="T3" fmla="*/ 424 h 832"/>
                <a:gd name="T4" fmla="*/ 632 w 661"/>
                <a:gd name="T5" fmla="*/ 477 h 832"/>
                <a:gd name="T6" fmla="*/ 644 w 661"/>
                <a:gd name="T7" fmla="*/ 530 h 832"/>
                <a:gd name="T8" fmla="*/ 654 w 661"/>
                <a:gd name="T9" fmla="*/ 587 h 832"/>
                <a:gd name="T10" fmla="*/ 659 w 661"/>
                <a:gd name="T11" fmla="*/ 644 h 832"/>
                <a:gd name="T12" fmla="*/ 661 w 661"/>
                <a:gd name="T13" fmla="*/ 701 h 832"/>
                <a:gd name="T14" fmla="*/ 657 w 661"/>
                <a:gd name="T15" fmla="*/ 757 h 832"/>
                <a:gd name="T16" fmla="*/ 651 w 661"/>
                <a:gd name="T17" fmla="*/ 815 h 832"/>
                <a:gd name="T18" fmla="*/ 639 w 661"/>
                <a:gd name="T19" fmla="*/ 832 h 832"/>
                <a:gd name="T20" fmla="*/ 621 w 661"/>
                <a:gd name="T21" fmla="*/ 700 h 832"/>
                <a:gd name="T22" fmla="*/ 585 w 661"/>
                <a:gd name="T23" fmla="*/ 575 h 832"/>
                <a:gd name="T24" fmla="*/ 531 w 661"/>
                <a:gd name="T25" fmla="*/ 458 h 832"/>
                <a:gd name="T26" fmla="*/ 462 w 661"/>
                <a:gd name="T27" fmla="*/ 351 h 832"/>
                <a:gd name="T28" fmla="*/ 379 w 661"/>
                <a:gd name="T29" fmla="*/ 253 h 832"/>
                <a:gd name="T30" fmla="*/ 288 w 661"/>
                <a:gd name="T31" fmla="*/ 169 h 832"/>
                <a:gd name="T32" fmla="*/ 188 w 661"/>
                <a:gd name="T33" fmla="*/ 97 h 832"/>
                <a:gd name="T34" fmla="*/ 84 w 661"/>
                <a:gd name="T35" fmla="*/ 40 h 832"/>
                <a:gd name="T36" fmla="*/ 73 w 661"/>
                <a:gd name="T37" fmla="*/ 37 h 832"/>
                <a:gd name="T38" fmla="*/ 63 w 661"/>
                <a:gd name="T39" fmla="*/ 33 h 832"/>
                <a:gd name="T40" fmla="*/ 52 w 661"/>
                <a:gd name="T41" fmla="*/ 30 h 832"/>
                <a:gd name="T42" fmla="*/ 41 w 661"/>
                <a:gd name="T43" fmla="*/ 28 h 832"/>
                <a:gd name="T44" fmla="*/ 30 w 661"/>
                <a:gd name="T45" fmla="*/ 24 h 832"/>
                <a:gd name="T46" fmla="*/ 20 w 661"/>
                <a:gd name="T47" fmla="*/ 21 h 832"/>
                <a:gd name="T48" fmla="*/ 9 w 661"/>
                <a:gd name="T49" fmla="*/ 18 h 832"/>
                <a:gd name="T50" fmla="*/ 0 w 661"/>
                <a:gd name="T51" fmla="*/ 14 h 832"/>
                <a:gd name="T52" fmla="*/ 30 w 661"/>
                <a:gd name="T53" fmla="*/ 3 h 832"/>
                <a:gd name="T54" fmla="*/ 65 w 661"/>
                <a:gd name="T55" fmla="*/ 0 h 832"/>
                <a:gd name="T56" fmla="*/ 100 w 661"/>
                <a:gd name="T57" fmla="*/ 0 h 832"/>
                <a:gd name="T58" fmla="*/ 138 w 661"/>
                <a:gd name="T59" fmla="*/ 5 h 832"/>
                <a:gd name="T60" fmla="*/ 175 w 661"/>
                <a:gd name="T61" fmla="*/ 11 h 832"/>
                <a:gd name="T62" fmla="*/ 213 w 661"/>
                <a:gd name="T63" fmla="*/ 21 h 832"/>
                <a:gd name="T64" fmla="*/ 249 w 661"/>
                <a:gd name="T65" fmla="*/ 31 h 832"/>
                <a:gd name="T66" fmla="*/ 286 w 661"/>
                <a:gd name="T67" fmla="*/ 43 h 832"/>
                <a:gd name="T68" fmla="*/ 332 w 661"/>
                <a:gd name="T69" fmla="*/ 71 h 832"/>
                <a:gd name="T70" fmla="*/ 379 w 661"/>
                <a:gd name="T71" fmla="*/ 103 h 832"/>
                <a:gd name="T72" fmla="*/ 423 w 661"/>
                <a:gd name="T73" fmla="*/ 140 h 832"/>
                <a:gd name="T74" fmla="*/ 465 w 661"/>
                <a:gd name="T75" fmla="*/ 180 h 832"/>
                <a:gd name="T76" fmla="*/ 503 w 661"/>
                <a:gd name="T77" fmla="*/ 222 h 832"/>
                <a:gd name="T78" fmla="*/ 538 w 661"/>
                <a:gd name="T79" fmla="*/ 269 h 832"/>
                <a:gd name="T80" fmla="*/ 570 w 661"/>
                <a:gd name="T81" fmla="*/ 319 h 832"/>
                <a:gd name="T82" fmla="*/ 597 w 661"/>
                <a:gd name="T83" fmla="*/ 374 h 8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661" h="832">
                  <a:moveTo>
                    <a:pt x="597" y="374"/>
                  </a:moveTo>
                  <a:lnTo>
                    <a:pt x="615" y="424"/>
                  </a:lnTo>
                  <a:lnTo>
                    <a:pt x="632" y="477"/>
                  </a:lnTo>
                  <a:lnTo>
                    <a:pt x="644" y="530"/>
                  </a:lnTo>
                  <a:lnTo>
                    <a:pt x="654" y="587"/>
                  </a:lnTo>
                  <a:lnTo>
                    <a:pt x="659" y="644"/>
                  </a:lnTo>
                  <a:lnTo>
                    <a:pt x="661" y="701"/>
                  </a:lnTo>
                  <a:lnTo>
                    <a:pt x="657" y="757"/>
                  </a:lnTo>
                  <a:lnTo>
                    <a:pt x="651" y="815"/>
                  </a:lnTo>
                  <a:lnTo>
                    <a:pt x="639" y="832"/>
                  </a:lnTo>
                  <a:lnTo>
                    <a:pt x="621" y="700"/>
                  </a:lnTo>
                  <a:lnTo>
                    <a:pt x="585" y="575"/>
                  </a:lnTo>
                  <a:lnTo>
                    <a:pt x="531" y="458"/>
                  </a:lnTo>
                  <a:lnTo>
                    <a:pt x="462" y="351"/>
                  </a:lnTo>
                  <a:lnTo>
                    <a:pt x="379" y="253"/>
                  </a:lnTo>
                  <a:lnTo>
                    <a:pt x="288" y="169"/>
                  </a:lnTo>
                  <a:lnTo>
                    <a:pt x="188" y="97"/>
                  </a:lnTo>
                  <a:lnTo>
                    <a:pt x="84" y="40"/>
                  </a:lnTo>
                  <a:lnTo>
                    <a:pt x="73" y="37"/>
                  </a:lnTo>
                  <a:lnTo>
                    <a:pt x="63" y="33"/>
                  </a:lnTo>
                  <a:lnTo>
                    <a:pt x="52" y="30"/>
                  </a:lnTo>
                  <a:lnTo>
                    <a:pt x="41" y="28"/>
                  </a:lnTo>
                  <a:lnTo>
                    <a:pt x="30" y="24"/>
                  </a:lnTo>
                  <a:lnTo>
                    <a:pt x="20" y="21"/>
                  </a:lnTo>
                  <a:lnTo>
                    <a:pt x="9" y="18"/>
                  </a:lnTo>
                  <a:lnTo>
                    <a:pt x="0" y="14"/>
                  </a:lnTo>
                  <a:lnTo>
                    <a:pt x="30" y="3"/>
                  </a:lnTo>
                  <a:lnTo>
                    <a:pt x="65" y="0"/>
                  </a:lnTo>
                  <a:lnTo>
                    <a:pt x="100" y="0"/>
                  </a:lnTo>
                  <a:lnTo>
                    <a:pt x="138" y="5"/>
                  </a:lnTo>
                  <a:lnTo>
                    <a:pt x="175" y="11"/>
                  </a:lnTo>
                  <a:lnTo>
                    <a:pt x="213" y="21"/>
                  </a:lnTo>
                  <a:lnTo>
                    <a:pt x="249" y="31"/>
                  </a:lnTo>
                  <a:lnTo>
                    <a:pt x="286" y="43"/>
                  </a:lnTo>
                  <a:lnTo>
                    <a:pt x="332" y="71"/>
                  </a:lnTo>
                  <a:lnTo>
                    <a:pt x="379" y="103"/>
                  </a:lnTo>
                  <a:lnTo>
                    <a:pt x="423" y="140"/>
                  </a:lnTo>
                  <a:lnTo>
                    <a:pt x="465" y="180"/>
                  </a:lnTo>
                  <a:lnTo>
                    <a:pt x="503" y="222"/>
                  </a:lnTo>
                  <a:lnTo>
                    <a:pt x="538" y="269"/>
                  </a:lnTo>
                  <a:lnTo>
                    <a:pt x="570" y="319"/>
                  </a:lnTo>
                  <a:lnTo>
                    <a:pt x="597" y="37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4" name="Freeform 8"/>
            <p:cNvSpPr>
              <a:spLocks/>
            </p:cNvSpPr>
            <p:nvPr/>
          </p:nvSpPr>
          <p:spPr bwMode="auto">
            <a:xfrm>
              <a:off x="4024" y="627"/>
              <a:ext cx="113" cy="99"/>
            </a:xfrm>
            <a:custGeom>
              <a:avLst/>
              <a:gdLst>
                <a:gd name="T0" fmla="*/ 952 w 1020"/>
                <a:gd name="T1" fmla="*/ 388 h 789"/>
                <a:gd name="T2" fmla="*/ 974 w 1020"/>
                <a:gd name="T3" fmla="*/ 432 h 789"/>
                <a:gd name="T4" fmla="*/ 992 w 1020"/>
                <a:gd name="T5" fmla="*/ 477 h 789"/>
                <a:gd name="T6" fmla="*/ 1006 w 1020"/>
                <a:gd name="T7" fmla="*/ 524 h 789"/>
                <a:gd name="T8" fmla="*/ 1016 w 1020"/>
                <a:gd name="T9" fmla="*/ 574 h 789"/>
                <a:gd name="T10" fmla="*/ 1020 w 1020"/>
                <a:gd name="T11" fmla="*/ 624 h 789"/>
                <a:gd name="T12" fmla="*/ 1020 w 1020"/>
                <a:gd name="T13" fmla="*/ 675 h 789"/>
                <a:gd name="T14" fmla="*/ 1014 w 1020"/>
                <a:gd name="T15" fmla="*/ 727 h 789"/>
                <a:gd name="T16" fmla="*/ 1004 w 1020"/>
                <a:gd name="T17" fmla="*/ 781 h 789"/>
                <a:gd name="T18" fmla="*/ 1005 w 1020"/>
                <a:gd name="T19" fmla="*/ 784 h 789"/>
                <a:gd name="T20" fmla="*/ 1001 w 1020"/>
                <a:gd name="T21" fmla="*/ 789 h 789"/>
                <a:gd name="T22" fmla="*/ 997 w 1020"/>
                <a:gd name="T23" fmla="*/ 789 h 789"/>
                <a:gd name="T24" fmla="*/ 982 w 1020"/>
                <a:gd name="T25" fmla="*/ 719 h 789"/>
                <a:gd name="T26" fmla="*/ 963 w 1020"/>
                <a:gd name="T27" fmla="*/ 652 h 789"/>
                <a:gd name="T28" fmla="*/ 938 w 1020"/>
                <a:gd name="T29" fmla="*/ 587 h 789"/>
                <a:gd name="T30" fmla="*/ 907 w 1020"/>
                <a:gd name="T31" fmla="*/ 526 h 789"/>
                <a:gd name="T32" fmla="*/ 871 w 1020"/>
                <a:gd name="T33" fmla="*/ 466 h 789"/>
                <a:gd name="T34" fmla="*/ 832 w 1020"/>
                <a:gd name="T35" fmla="*/ 409 h 789"/>
                <a:gd name="T36" fmla="*/ 786 w 1020"/>
                <a:gd name="T37" fmla="*/ 355 h 789"/>
                <a:gd name="T38" fmla="*/ 739 w 1020"/>
                <a:gd name="T39" fmla="*/ 305 h 789"/>
                <a:gd name="T40" fmla="*/ 667 w 1020"/>
                <a:gd name="T41" fmla="*/ 246 h 789"/>
                <a:gd name="T42" fmla="*/ 592 w 1020"/>
                <a:gd name="T43" fmla="*/ 194 h 789"/>
                <a:gd name="T44" fmla="*/ 514 w 1020"/>
                <a:gd name="T45" fmla="*/ 148 h 789"/>
                <a:gd name="T46" fmla="*/ 434 w 1020"/>
                <a:gd name="T47" fmla="*/ 112 h 789"/>
                <a:gd name="T48" fmla="*/ 350 w 1020"/>
                <a:gd name="T49" fmla="*/ 85 h 789"/>
                <a:gd name="T50" fmla="*/ 264 w 1020"/>
                <a:gd name="T51" fmla="*/ 68 h 789"/>
                <a:gd name="T52" fmla="*/ 176 w 1020"/>
                <a:gd name="T53" fmla="*/ 62 h 789"/>
                <a:gd name="T54" fmla="*/ 85 w 1020"/>
                <a:gd name="T55" fmla="*/ 71 h 789"/>
                <a:gd name="T56" fmla="*/ 74 w 1020"/>
                <a:gd name="T57" fmla="*/ 75 h 789"/>
                <a:gd name="T58" fmla="*/ 64 w 1020"/>
                <a:gd name="T59" fmla="*/ 81 h 789"/>
                <a:gd name="T60" fmla="*/ 54 w 1020"/>
                <a:gd name="T61" fmla="*/ 87 h 789"/>
                <a:gd name="T62" fmla="*/ 45 w 1020"/>
                <a:gd name="T63" fmla="*/ 92 h 789"/>
                <a:gd name="T64" fmla="*/ 34 w 1020"/>
                <a:gd name="T65" fmla="*/ 96 h 789"/>
                <a:gd name="T66" fmla="*/ 24 w 1020"/>
                <a:gd name="T67" fmla="*/ 100 h 789"/>
                <a:gd name="T68" fmla="*/ 12 w 1020"/>
                <a:gd name="T69" fmla="*/ 102 h 789"/>
                <a:gd name="T70" fmla="*/ 0 w 1020"/>
                <a:gd name="T71" fmla="*/ 105 h 789"/>
                <a:gd name="T72" fmla="*/ 1 w 1020"/>
                <a:gd name="T73" fmla="*/ 93 h 789"/>
                <a:gd name="T74" fmla="*/ 7 w 1020"/>
                <a:gd name="T75" fmla="*/ 85 h 789"/>
                <a:gd name="T76" fmla="*/ 13 w 1020"/>
                <a:gd name="T77" fmla="*/ 77 h 789"/>
                <a:gd name="T78" fmla="*/ 22 w 1020"/>
                <a:gd name="T79" fmla="*/ 70 h 789"/>
                <a:gd name="T80" fmla="*/ 31 w 1020"/>
                <a:gd name="T81" fmla="*/ 63 h 789"/>
                <a:gd name="T82" fmla="*/ 42 w 1020"/>
                <a:gd name="T83" fmla="*/ 58 h 789"/>
                <a:gd name="T84" fmla="*/ 51 w 1020"/>
                <a:gd name="T85" fmla="*/ 52 h 789"/>
                <a:gd name="T86" fmla="*/ 61 w 1020"/>
                <a:gd name="T87" fmla="*/ 47 h 789"/>
                <a:gd name="T88" fmla="*/ 164 w 1020"/>
                <a:gd name="T89" fmla="*/ 11 h 789"/>
                <a:gd name="T90" fmla="*/ 266 w 1020"/>
                <a:gd name="T91" fmla="*/ 0 h 789"/>
                <a:gd name="T92" fmla="*/ 367 w 1020"/>
                <a:gd name="T93" fmla="*/ 6 h 789"/>
                <a:gd name="T94" fmla="*/ 464 w 1020"/>
                <a:gd name="T95" fmla="*/ 30 h 789"/>
                <a:gd name="T96" fmla="*/ 558 w 1020"/>
                <a:gd name="T97" fmla="*/ 67 h 789"/>
                <a:gd name="T98" fmla="*/ 650 w 1020"/>
                <a:gd name="T99" fmla="*/ 117 h 789"/>
                <a:gd name="T100" fmla="*/ 738 w 1020"/>
                <a:gd name="T101" fmla="*/ 176 h 789"/>
                <a:gd name="T102" fmla="*/ 822 w 1020"/>
                <a:gd name="T103" fmla="*/ 242 h 789"/>
                <a:gd name="T104" fmla="*/ 952 w 1020"/>
                <a:gd name="T105" fmla="*/ 388 h 7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020" h="789">
                  <a:moveTo>
                    <a:pt x="952" y="388"/>
                  </a:moveTo>
                  <a:lnTo>
                    <a:pt x="974" y="432"/>
                  </a:lnTo>
                  <a:lnTo>
                    <a:pt x="992" y="477"/>
                  </a:lnTo>
                  <a:lnTo>
                    <a:pt x="1006" y="524"/>
                  </a:lnTo>
                  <a:lnTo>
                    <a:pt x="1016" y="574"/>
                  </a:lnTo>
                  <a:lnTo>
                    <a:pt x="1020" y="624"/>
                  </a:lnTo>
                  <a:lnTo>
                    <a:pt x="1020" y="675"/>
                  </a:lnTo>
                  <a:lnTo>
                    <a:pt x="1014" y="727"/>
                  </a:lnTo>
                  <a:lnTo>
                    <a:pt x="1004" y="781"/>
                  </a:lnTo>
                  <a:lnTo>
                    <a:pt x="1005" y="784"/>
                  </a:lnTo>
                  <a:lnTo>
                    <a:pt x="1001" y="789"/>
                  </a:lnTo>
                  <a:lnTo>
                    <a:pt x="997" y="789"/>
                  </a:lnTo>
                  <a:lnTo>
                    <a:pt x="982" y="719"/>
                  </a:lnTo>
                  <a:lnTo>
                    <a:pt x="963" y="652"/>
                  </a:lnTo>
                  <a:lnTo>
                    <a:pt x="938" y="587"/>
                  </a:lnTo>
                  <a:lnTo>
                    <a:pt x="907" y="526"/>
                  </a:lnTo>
                  <a:lnTo>
                    <a:pt x="871" y="466"/>
                  </a:lnTo>
                  <a:lnTo>
                    <a:pt x="832" y="409"/>
                  </a:lnTo>
                  <a:lnTo>
                    <a:pt x="786" y="355"/>
                  </a:lnTo>
                  <a:lnTo>
                    <a:pt x="739" y="305"/>
                  </a:lnTo>
                  <a:lnTo>
                    <a:pt x="667" y="246"/>
                  </a:lnTo>
                  <a:lnTo>
                    <a:pt x="592" y="194"/>
                  </a:lnTo>
                  <a:lnTo>
                    <a:pt x="514" y="148"/>
                  </a:lnTo>
                  <a:lnTo>
                    <a:pt x="434" y="112"/>
                  </a:lnTo>
                  <a:lnTo>
                    <a:pt x="350" y="85"/>
                  </a:lnTo>
                  <a:lnTo>
                    <a:pt x="264" y="68"/>
                  </a:lnTo>
                  <a:lnTo>
                    <a:pt x="176" y="62"/>
                  </a:lnTo>
                  <a:lnTo>
                    <a:pt x="85" y="71"/>
                  </a:lnTo>
                  <a:lnTo>
                    <a:pt x="74" y="75"/>
                  </a:lnTo>
                  <a:lnTo>
                    <a:pt x="64" y="81"/>
                  </a:lnTo>
                  <a:lnTo>
                    <a:pt x="54" y="87"/>
                  </a:lnTo>
                  <a:lnTo>
                    <a:pt x="45" y="92"/>
                  </a:lnTo>
                  <a:lnTo>
                    <a:pt x="34" y="96"/>
                  </a:lnTo>
                  <a:lnTo>
                    <a:pt x="24" y="100"/>
                  </a:lnTo>
                  <a:lnTo>
                    <a:pt x="12" y="102"/>
                  </a:lnTo>
                  <a:lnTo>
                    <a:pt x="0" y="105"/>
                  </a:lnTo>
                  <a:lnTo>
                    <a:pt x="1" y="93"/>
                  </a:lnTo>
                  <a:lnTo>
                    <a:pt x="7" y="85"/>
                  </a:lnTo>
                  <a:lnTo>
                    <a:pt x="13" y="77"/>
                  </a:lnTo>
                  <a:lnTo>
                    <a:pt x="22" y="70"/>
                  </a:lnTo>
                  <a:lnTo>
                    <a:pt x="31" y="63"/>
                  </a:lnTo>
                  <a:lnTo>
                    <a:pt x="42" y="58"/>
                  </a:lnTo>
                  <a:lnTo>
                    <a:pt x="51" y="52"/>
                  </a:lnTo>
                  <a:lnTo>
                    <a:pt x="61" y="47"/>
                  </a:lnTo>
                  <a:lnTo>
                    <a:pt x="164" y="11"/>
                  </a:lnTo>
                  <a:lnTo>
                    <a:pt x="266" y="0"/>
                  </a:lnTo>
                  <a:lnTo>
                    <a:pt x="367" y="6"/>
                  </a:lnTo>
                  <a:lnTo>
                    <a:pt x="464" y="30"/>
                  </a:lnTo>
                  <a:lnTo>
                    <a:pt x="558" y="67"/>
                  </a:lnTo>
                  <a:lnTo>
                    <a:pt x="650" y="117"/>
                  </a:lnTo>
                  <a:lnTo>
                    <a:pt x="738" y="176"/>
                  </a:lnTo>
                  <a:lnTo>
                    <a:pt x="822" y="242"/>
                  </a:lnTo>
                  <a:lnTo>
                    <a:pt x="952" y="38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</p:grpSp>
    </p:spTree>
    <p:extLst>
      <p:ext uri="{BB962C8B-B14F-4D97-AF65-F5344CB8AC3E}">
        <p14:creationId xmlns="" xmlns:p14="http://schemas.microsoft.com/office/powerpoint/2010/main" val="1773702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1000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825" y="164224"/>
            <a:ext cx="6553200" cy="1143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76200" y="-228600"/>
            <a:ext cx="9220200" cy="7086600"/>
          </a:xfrm>
          <a:solidFill>
            <a:schemeClr val="accent3">
              <a:lumMod val="60000"/>
              <a:lumOff val="40000"/>
            </a:schemeClr>
          </a:solidFill>
        </p:spPr>
        <p:txBody>
          <a:bodyPr/>
          <a:lstStyle/>
          <a:p>
            <a:r>
              <a:rPr lang="en-US" altLang="en-US" dirty="0" err="1" smtClean="0">
                <a:solidFill>
                  <a:srgbClr val="E36C0A"/>
                </a:solidFill>
                <a:latin typeface="+mj-lt"/>
              </a:rPr>
              <a:t>Experiencias</a:t>
            </a:r>
            <a:r>
              <a:rPr lang="en-US" altLang="en-US" dirty="0" smtClean="0">
                <a:solidFill>
                  <a:srgbClr val="E36C0A"/>
                </a:solidFill>
                <a:latin typeface="+mj-lt"/>
              </a:rPr>
              <a:t> </a:t>
            </a:r>
            <a:r>
              <a:rPr lang="en-US" altLang="en-US" dirty="0" err="1" smtClean="0">
                <a:solidFill>
                  <a:srgbClr val="E36C0A"/>
                </a:solidFill>
                <a:latin typeface="+mj-lt"/>
              </a:rPr>
              <a:t>marcadas</a:t>
            </a:r>
            <a:r>
              <a:rPr lang="en-US" altLang="en-US" dirty="0" smtClean="0">
                <a:solidFill>
                  <a:srgbClr val="E36C0A"/>
                </a:solidFill>
                <a:latin typeface="+mj-lt"/>
              </a:rPr>
              <a:t> con el </a:t>
            </a:r>
            <a:r>
              <a:rPr lang="en-US" altLang="en-US" dirty="0" err="1" smtClean="0">
                <a:solidFill>
                  <a:srgbClr val="E36C0A"/>
                </a:solidFill>
                <a:latin typeface="+mj-lt"/>
              </a:rPr>
              <a:t>cliente</a:t>
            </a:r>
            <a:r>
              <a:rPr lang="en-US" altLang="en-US" dirty="0" smtClean="0">
                <a:solidFill>
                  <a:srgbClr val="E36C0A"/>
                </a:solidFill>
                <a:latin typeface="+mj-lt"/>
              </a:rPr>
              <a:t> </a:t>
            </a:r>
            <a:r>
              <a:rPr lang="en-US" altLang="en-US" dirty="0" err="1" smtClean="0">
                <a:solidFill>
                  <a:srgbClr val="E36C0A"/>
                </a:solidFill>
                <a:latin typeface="+mj-lt"/>
              </a:rPr>
              <a:t>producen</a:t>
            </a:r>
            <a:r>
              <a:rPr lang="en-US" altLang="en-US" dirty="0" smtClean="0">
                <a:solidFill>
                  <a:srgbClr val="E36C0A"/>
                </a:solidFill>
                <a:latin typeface="+mj-lt"/>
              </a:rPr>
              <a:t> la </a:t>
            </a:r>
            <a:r>
              <a:rPr lang="en-US" altLang="en-US" dirty="0" err="1" smtClean="0">
                <a:solidFill>
                  <a:srgbClr val="E36C0A"/>
                </a:solidFill>
                <a:latin typeface="+mj-lt"/>
              </a:rPr>
              <a:t>lealtad</a:t>
            </a:r>
            <a:r>
              <a:rPr lang="en-US" altLang="en-US" dirty="0" smtClean="0">
                <a:solidFill>
                  <a:srgbClr val="E36C0A"/>
                </a:solidFill>
                <a:latin typeface="+mj-lt"/>
              </a:rPr>
              <a:t> del </a:t>
            </a:r>
            <a:r>
              <a:rPr lang="en-US" altLang="en-US" dirty="0" err="1" smtClean="0">
                <a:solidFill>
                  <a:srgbClr val="E36C0A"/>
                </a:solidFill>
                <a:latin typeface="+mj-lt"/>
              </a:rPr>
              <a:t>cliente</a:t>
            </a:r>
            <a:endParaRPr lang="en-US" dirty="0">
              <a:solidFill>
                <a:srgbClr val="E36C0A"/>
              </a:solidFill>
              <a:latin typeface="+mj-lt"/>
            </a:endParaRPr>
          </a:p>
          <a:p>
            <a:endParaRPr lang="en-US" dirty="0"/>
          </a:p>
        </p:txBody>
      </p:sp>
      <p:sp>
        <p:nvSpPr>
          <p:cNvPr id="4" name="AutoShape 4"/>
          <p:cNvSpPr>
            <a:spLocks noChangeArrowheads="1"/>
          </p:cNvSpPr>
          <p:nvPr/>
        </p:nvSpPr>
        <p:spPr bwMode="blackWhite">
          <a:xfrm>
            <a:off x="819150" y="5156200"/>
            <a:ext cx="2368550" cy="836613"/>
          </a:xfrm>
          <a:prstGeom prst="cube">
            <a:avLst>
              <a:gd name="adj" fmla="val 13093"/>
            </a:avLst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49861" tIns="49861" rIns="49861" bIns="49861" anchor="ctr"/>
          <a:lstStyle>
            <a:lvl1pPr defTabSz="12382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382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382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382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382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382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382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382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382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1800" b="1" dirty="0" err="1" smtClean="0">
                <a:latin typeface="Arial" panose="020B0604020202020204" pitchFamily="34" charset="0"/>
              </a:rPr>
              <a:t>Experiencia</a:t>
            </a:r>
            <a:r>
              <a:rPr lang="en-US" altLang="en-US" sz="1800" b="1" dirty="0" smtClean="0">
                <a:latin typeface="Arial" panose="020B0604020202020204" pitchFamily="34" charset="0"/>
              </a:rPr>
              <a:t> </a:t>
            </a:r>
            <a:r>
              <a:rPr lang="en-US" altLang="en-US" sz="1800" b="1" dirty="0" err="1" smtClean="0">
                <a:latin typeface="Arial" panose="020B0604020202020204" pitchFamily="34" charset="0"/>
              </a:rPr>
              <a:t>Fortuita</a:t>
            </a:r>
            <a:endParaRPr lang="en-US" altLang="en-US" sz="1800" b="1" dirty="0">
              <a:latin typeface="Arial" panose="020B0604020202020204" pitchFamily="34" charset="0"/>
            </a:endParaRPr>
          </a:p>
        </p:txBody>
      </p:sp>
      <p:sp>
        <p:nvSpPr>
          <p:cNvPr id="5" name="Freeform 5"/>
          <p:cNvSpPr>
            <a:spLocks/>
          </p:cNvSpPr>
          <p:nvPr/>
        </p:nvSpPr>
        <p:spPr bwMode="auto">
          <a:xfrm>
            <a:off x="1593850" y="4165600"/>
            <a:ext cx="1081088" cy="1012825"/>
          </a:xfrm>
          <a:custGeom>
            <a:avLst/>
            <a:gdLst>
              <a:gd name="T0" fmla="*/ 1536974181 w 601"/>
              <a:gd name="T1" fmla="*/ 134883961 h 841"/>
              <a:gd name="T2" fmla="*/ 1449609354 w 601"/>
              <a:gd name="T3" fmla="*/ 143586305 h 841"/>
              <a:gd name="T4" fmla="*/ 1313708913 w 601"/>
              <a:gd name="T5" fmla="*/ 156639821 h 841"/>
              <a:gd name="T6" fmla="*/ 1177808472 w 601"/>
              <a:gd name="T7" fmla="*/ 179844504 h 841"/>
              <a:gd name="T8" fmla="*/ 1038671963 w 601"/>
              <a:gd name="T9" fmla="*/ 211752697 h 841"/>
              <a:gd name="T10" fmla="*/ 912477700 w 601"/>
              <a:gd name="T11" fmla="*/ 249462052 h 841"/>
              <a:gd name="T12" fmla="*/ 792755797 w 601"/>
              <a:gd name="T13" fmla="*/ 297324944 h 841"/>
              <a:gd name="T14" fmla="*/ 673033894 w 601"/>
              <a:gd name="T15" fmla="*/ 348086686 h 841"/>
              <a:gd name="T16" fmla="*/ 556546260 w 601"/>
              <a:gd name="T17" fmla="*/ 410453083 h 841"/>
              <a:gd name="T18" fmla="*/ 453002783 w 601"/>
              <a:gd name="T19" fmla="*/ 478619437 h 841"/>
              <a:gd name="T20" fmla="*/ 362401889 w 601"/>
              <a:gd name="T21" fmla="*/ 554039351 h 841"/>
              <a:gd name="T22" fmla="*/ 284745265 w 601"/>
              <a:gd name="T23" fmla="*/ 629458060 h 841"/>
              <a:gd name="T24" fmla="*/ 207086786 w 601"/>
              <a:gd name="T25" fmla="*/ 713579264 h 841"/>
              <a:gd name="T26" fmla="*/ 139136565 w 601"/>
              <a:gd name="T27" fmla="*/ 802051489 h 841"/>
              <a:gd name="T28" fmla="*/ 90600922 w 601"/>
              <a:gd name="T29" fmla="*/ 893423693 h 841"/>
              <a:gd name="T30" fmla="*/ 51771696 w 601"/>
              <a:gd name="T31" fmla="*/ 989148273 h 841"/>
              <a:gd name="T32" fmla="*/ 19414613 w 601"/>
              <a:gd name="T33" fmla="*/ 1084871648 h 841"/>
              <a:gd name="T34" fmla="*/ 0 w 601"/>
              <a:gd name="T35" fmla="*/ 1184947400 h 841"/>
              <a:gd name="T36" fmla="*/ 0 w 601"/>
              <a:gd name="T37" fmla="*/ 1218305583 h 841"/>
              <a:gd name="T38" fmla="*/ 35593158 w 601"/>
              <a:gd name="T39" fmla="*/ 1089222820 h 841"/>
              <a:gd name="T40" fmla="*/ 77658451 w 601"/>
              <a:gd name="T41" fmla="*/ 1006551756 h 841"/>
              <a:gd name="T42" fmla="*/ 135900498 w 601"/>
              <a:gd name="T43" fmla="*/ 925331886 h 841"/>
              <a:gd name="T44" fmla="*/ 213558920 w 601"/>
              <a:gd name="T45" fmla="*/ 851363166 h 841"/>
              <a:gd name="T46" fmla="*/ 294451668 w 601"/>
              <a:gd name="T47" fmla="*/ 781745618 h 841"/>
              <a:gd name="T48" fmla="*/ 397995033 w 601"/>
              <a:gd name="T49" fmla="*/ 710678081 h 841"/>
              <a:gd name="T50" fmla="*/ 511246712 w 601"/>
              <a:gd name="T51" fmla="*/ 648312888 h 841"/>
              <a:gd name="T52" fmla="*/ 630968615 w 601"/>
              <a:gd name="T53" fmla="*/ 594648684 h 841"/>
              <a:gd name="T54" fmla="*/ 770105124 w 601"/>
              <a:gd name="T55" fmla="*/ 548236985 h 841"/>
              <a:gd name="T56" fmla="*/ 912477700 w 601"/>
              <a:gd name="T57" fmla="*/ 503276480 h 841"/>
              <a:gd name="T58" fmla="*/ 1061320837 w 601"/>
              <a:gd name="T59" fmla="*/ 472818276 h 841"/>
              <a:gd name="T60" fmla="*/ 1216637683 w 601"/>
              <a:gd name="T61" fmla="*/ 446712448 h 841"/>
              <a:gd name="T62" fmla="*/ 1371952730 w 601"/>
              <a:gd name="T63" fmla="*/ 430757750 h 841"/>
              <a:gd name="T64" fmla="*/ 1536974181 w 601"/>
              <a:gd name="T65" fmla="*/ 422055406 h 841"/>
              <a:gd name="T66" fmla="*/ 1540210248 w 601"/>
              <a:gd name="T67" fmla="*/ 561290501 h 841"/>
              <a:gd name="T68" fmla="*/ 1941441686 w 601"/>
              <a:gd name="T69" fmla="*/ 281370245 h 841"/>
              <a:gd name="T70" fmla="*/ 1540210248 w 601"/>
              <a:gd name="T71" fmla="*/ 0 h 841"/>
              <a:gd name="T72" fmla="*/ 1536974181 w 601"/>
              <a:gd name="T73" fmla="*/ 134883961 h 841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w 601"/>
              <a:gd name="T112" fmla="*/ 0 h 841"/>
              <a:gd name="T113" fmla="*/ 601 w 601"/>
              <a:gd name="T114" fmla="*/ 841 h 841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T111" t="T112" r="T113" b="T114"/>
            <a:pathLst>
              <a:path w="601" h="841">
                <a:moveTo>
                  <a:pt x="475" y="93"/>
                </a:moveTo>
                <a:lnTo>
                  <a:pt x="448" y="99"/>
                </a:lnTo>
                <a:lnTo>
                  <a:pt x="406" y="108"/>
                </a:lnTo>
                <a:lnTo>
                  <a:pt x="364" y="124"/>
                </a:lnTo>
                <a:lnTo>
                  <a:pt x="321" y="146"/>
                </a:lnTo>
                <a:lnTo>
                  <a:pt x="282" y="172"/>
                </a:lnTo>
                <a:lnTo>
                  <a:pt x="245" y="205"/>
                </a:lnTo>
                <a:lnTo>
                  <a:pt x="208" y="240"/>
                </a:lnTo>
                <a:lnTo>
                  <a:pt x="172" y="283"/>
                </a:lnTo>
                <a:lnTo>
                  <a:pt x="140" y="330"/>
                </a:lnTo>
                <a:lnTo>
                  <a:pt x="112" y="382"/>
                </a:lnTo>
                <a:lnTo>
                  <a:pt x="88" y="434"/>
                </a:lnTo>
                <a:lnTo>
                  <a:pt x="64" y="492"/>
                </a:lnTo>
                <a:lnTo>
                  <a:pt x="43" y="553"/>
                </a:lnTo>
                <a:lnTo>
                  <a:pt x="28" y="616"/>
                </a:lnTo>
                <a:lnTo>
                  <a:pt x="16" y="682"/>
                </a:lnTo>
                <a:lnTo>
                  <a:pt x="6" y="748"/>
                </a:lnTo>
                <a:lnTo>
                  <a:pt x="0" y="817"/>
                </a:lnTo>
                <a:lnTo>
                  <a:pt x="0" y="840"/>
                </a:lnTo>
                <a:lnTo>
                  <a:pt x="11" y="751"/>
                </a:lnTo>
                <a:lnTo>
                  <a:pt x="24" y="694"/>
                </a:lnTo>
                <a:lnTo>
                  <a:pt x="42" y="638"/>
                </a:lnTo>
                <a:lnTo>
                  <a:pt x="66" y="587"/>
                </a:lnTo>
                <a:lnTo>
                  <a:pt x="91" y="539"/>
                </a:lnTo>
                <a:lnTo>
                  <a:pt x="123" y="490"/>
                </a:lnTo>
                <a:lnTo>
                  <a:pt x="158" y="447"/>
                </a:lnTo>
                <a:lnTo>
                  <a:pt x="195" y="410"/>
                </a:lnTo>
                <a:lnTo>
                  <a:pt x="238" y="378"/>
                </a:lnTo>
                <a:lnTo>
                  <a:pt x="282" y="347"/>
                </a:lnTo>
                <a:lnTo>
                  <a:pt x="328" y="326"/>
                </a:lnTo>
                <a:lnTo>
                  <a:pt x="376" y="308"/>
                </a:lnTo>
                <a:lnTo>
                  <a:pt x="424" y="297"/>
                </a:lnTo>
                <a:lnTo>
                  <a:pt x="475" y="291"/>
                </a:lnTo>
                <a:lnTo>
                  <a:pt x="476" y="387"/>
                </a:lnTo>
                <a:lnTo>
                  <a:pt x="600" y="194"/>
                </a:lnTo>
                <a:lnTo>
                  <a:pt x="476" y="0"/>
                </a:lnTo>
                <a:lnTo>
                  <a:pt x="475" y="93"/>
                </a:lnTo>
              </a:path>
            </a:pathLst>
          </a:custGeom>
          <a:gradFill rotWithShape="0">
            <a:gsLst>
              <a:gs pos="0">
                <a:srgbClr val="FFFFFF"/>
              </a:gs>
              <a:gs pos="100000">
                <a:srgbClr val="94C5FA"/>
              </a:gs>
            </a:gsLst>
            <a:lin ang="18900000" scaled="1"/>
          </a:gradFill>
          <a:ln w="12700" cap="rnd">
            <a:solidFill>
              <a:srgbClr val="0060A8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6" name="AutoShape 6"/>
          <p:cNvSpPr>
            <a:spLocks noChangeArrowheads="1"/>
          </p:cNvSpPr>
          <p:nvPr/>
        </p:nvSpPr>
        <p:spPr bwMode="blackWhite">
          <a:xfrm>
            <a:off x="2674938" y="3916363"/>
            <a:ext cx="2370137" cy="838200"/>
          </a:xfrm>
          <a:prstGeom prst="cube">
            <a:avLst>
              <a:gd name="adj" fmla="val 13093"/>
            </a:avLst>
          </a:prstGeom>
          <a:solidFill>
            <a:srgbClr val="FF99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49861" tIns="49861" rIns="49861" bIns="49861" anchor="ctr"/>
          <a:lstStyle>
            <a:lvl1pPr defTabSz="12382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382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382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382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382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382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382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382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382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1800" b="1" dirty="0" err="1" smtClean="0">
                <a:latin typeface="Arial" panose="020B0604020202020204" pitchFamily="34" charset="0"/>
              </a:rPr>
              <a:t>Experiencia</a:t>
            </a:r>
            <a:r>
              <a:rPr lang="en-US" altLang="en-US" sz="1800" b="1" dirty="0" smtClean="0">
                <a:latin typeface="Arial" panose="020B0604020202020204" pitchFamily="34" charset="0"/>
              </a:rPr>
              <a:t> </a:t>
            </a:r>
          </a:p>
          <a:p>
            <a:pPr algn="ctr"/>
            <a:r>
              <a:rPr lang="en-US" altLang="en-US" sz="1800" b="1" dirty="0" err="1" smtClean="0">
                <a:latin typeface="Arial" panose="020B0604020202020204" pitchFamily="34" charset="0"/>
              </a:rPr>
              <a:t>Predecible</a:t>
            </a:r>
            <a:r>
              <a:rPr lang="en-US" altLang="en-US" sz="1800" b="1" dirty="0">
                <a:latin typeface="Arial" panose="020B0604020202020204" pitchFamily="34" charset="0"/>
              </a:rPr>
              <a:t/>
            </a:r>
            <a:br>
              <a:rPr lang="en-US" altLang="en-US" sz="1800" b="1" dirty="0">
                <a:latin typeface="Arial" panose="020B0604020202020204" pitchFamily="34" charset="0"/>
              </a:rPr>
            </a:br>
            <a:endParaRPr lang="en-US" altLang="en-US" sz="1800" b="1" dirty="0">
              <a:latin typeface="Arial" panose="020B0604020202020204" pitchFamily="34" charset="0"/>
            </a:endParaRPr>
          </a:p>
        </p:txBody>
      </p:sp>
      <p:sp>
        <p:nvSpPr>
          <p:cNvPr id="7" name="Freeform 8"/>
          <p:cNvSpPr>
            <a:spLocks/>
          </p:cNvSpPr>
          <p:nvPr/>
        </p:nvSpPr>
        <p:spPr bwMode="auto">
          <a:xfrm>
            <a:off x="3527425" y="2838450"/>
            <a:ext cx="1081088" cy="1011238"/>
          </a:xfrm>
          <a:custGeom>
            <a:avLst/>
            <a:gdLst>
              <a:gd name="T0" fmla="*/ 1536974181 w 601"/>
              <a:gd name="T1" fmla="*/ 134781170 h 840"/>
              <a:gd name="T2" fmla="*/ 1449609354 w 601"/>
              <a:gd name="T3" fmla="*/ 143477814 h 840"/>
              <a:gd name="T4" fmla="*/ 1313708913 w 601"/>
              <a:gd name="T5" fmla="*/ 156520373 h 840"/>
              <a:gd name="T6" fmla="*/ 1177808472 w 601"/>
              <a:gd name="T7" fmla="*/ 179709054 h 840"/>
              <a:gd name="T8" fmla="*/ 1038671963 w 601"/>
              <a:gd name="T9" fmla="*/ 211593138 h 840"/>
              <a:gd name="T10" fmla="*/ 912477700 w 601"/>
              <a:gd name="T11" fmla="*/ 249273781 h 840"/>
              <a:gd name="T12" fmla="*/ 792755797 w 601"/>
              <a:gd name="T13" fmla="*/ 297099306 h 840"/>
              <a:gd name="T14" fmla="*/ 673033894 w 601"/>
              <a:gd name="T15" fmla="*/ 347823786 h 840"/>
              <a:gd name="T16" fmla="*/ 556546260 w 601"/>
              <a:gd name="T17" fmla="*/ 410142514 h 840"/>
              <a:gd name="T18" fmla="*/ 453002783 w 601"/>
              <a:gd name="T19" fmla="*/ 478257800 h 840"/>
              <a:gd name="T20" fmla="*/ 362401889 w 601"/>
              <a:gd name="T21" fmla="*/ 552170850 h 840"/>
              <a:gd name="T22" fmla="*/ 284745265 w 601"/>
              <a:gd name="T23" fmla="*/ 628981577 h 840"/>
              <a:gd name="T24" fmla="*/ 207086786 w 601"/>
              <a:gd name="T25" fmla="*/ 711590217 h 840"/>
              <a:gd name="T26" fmla="*/ 139136565 w 601"/>
              <a:gd name="T27" fmla="*/ 801444706 h 840"/>
              <a:gd name="T28" fmla="*/ 90600922 w 601"/>
              <a:gd name="T29" fmla="*/ 892748637 h 840"/>
              <a:gd name="T30" fmla="*/ 51771696 w 601"/>
              <a:gd name="T31" fmla="*/ 986950244 h 840"/>
              <a:gd name="T32" fmla="*/ 19414613 w 601"/>
              <a:gd name="T33" fmla="*/ 1082602497 h 840"/>
              <a:gd name="T34" fmla="*/ 0 w 601"/>
              <a:gd name="T35" fmla="*/ 1182600663 h 840"/>
              <a:gd name="T36" fmla="*/ 0 w 601"/>
              <a:gd name="T37" fmla="*/ 1215934188 h 840"/>
              <a:gd name="T38" fmla="*/ 35593158 w 601"/>
              <a:gd name="T39" fmla="*/ 1086949615 h 840"/>
              <a:gd name="T40" fmla="*/ 77658451 w 601"/>
              <a:gd name="T41" fmla="*/ 1004341125 h 840"/>
              <a:gd name="T42" fmla="*/ 135900498 w 601"/>
              <a:gd name="T43" fmla="*/ 923183280 h 840"/>
              <a:gd name="T44" fmla="*/ 213558920 w 601"/>
              <a:gd name="T45" fmla="*/ 849270231 h 840"/>
              <a:gd name="T46" fmla="*/ 294451668 w 601"/>
              <a:gd name="T47" fmla="*/ 779705503 h 840"/>
              <a:gd name="T48" fmla="*/ 397995033 w 601"/>
              <a:gd name="T49" fmla="*/ 710140776 h 840"/>
              <a:gd name="T50" fmla="*/ 511246712 w 601"/>
              <a:gd name="T51" fmla="*/ 646372608 h 840"/>
              <a:gd name="T52" fmla="*/ 630968615 w 601"/>
              <a:gd name="T53" fmla="*/ 594198611 h 840"/>
              <a:gd name="T54" fmla="*/ 770105124 w 601"/>
              <a:gd name="T55" fmla="*/ 547822528 h 840"/>
              <a:gd name="T56" fmla="*/ 912477700 w 601"/>
              <a:gd name="T57" fmla="*/ 502895885 h 840"/>
              <a:gd name="T58" fmla="*/ 1061320837 w 601"/>
              <a:gd name="T59" fmla="*/ 471011801 h 840"/>
              <a:gd name="T60" fmla="*/ 1216637683 w 601"/>
              <a:gd name="T61" fmla="*/ 446373716 h 840"/>
              <a:gd name="T62" fmla="*/ 1371952730 w 601"/>
              <a:gd name="T63" fmla="*/ 430432276 h 840"/>
              <a:gd name="T64" fmla="*/ 1536974181 w 601"/>
              <a:gd name="T65" fmla="*/ 421736836 h 840"/>
              <a:gd name="T66" fmla="*/ 1540210248 w 601"/>
              <a:gd name="T67" fmla="*/ 560866290 h 840"/>
              <a:gd name="T68" fmla="*/ 1941441686 w 601"/>
              <a:gd name="T69" fmla="*/ 281157865 h 840"/>
              <a:gd name="T70" fmla="*/ 1540210248 w 601"/>
              <a:gd name="T71" fmla="*/ 0 h 840"/>
              <a:gd name="T72" fmla="*/ 1536974181 w 601"/>
              <a:gd name="T73" fmla="*/ 134781170 h 840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w 601"/>
              <a:gd name="T112" fmla="*/ 0 h 840"/>
              <a:gd name="T113" fmla="*/ 601 w 601"/>
              <a:gd name="T114" fmla="*/ 840 h 840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T111" t="T112" r="T113" b="T114"/>
            <a:pathLst>
              <a:path w="601" h="840">
                <a:moveTo>
                  <a:pt x="475" y="93"/>
                </a:moveTo>
                <a:lnTo>
                  <a:pt x="448" y="99"/>
                </a:lnTo>
                <a:lnTo>
                  <a:pt x="406" y="108"/>
                </a:lnTo>
                <a:lnTo>
                  <a:pt x="364" y="124"/>
                </a:lnTo>
                <a:lnTo>
                  <a:pt x="321" y="146"/>
                </a:lnTo>
                <a:lnTo>
                  <a:pt x="282" y="172"/>
                </a:lnTo>
                <a:lnTo>
                  <a:pt x="245" y="205"/>
                </a:lnTo>
                <a:lnTo>
                  <a:pt x="208" y="240"/>
                </a:lnTo>
                <a:lnTo>
                  <a:pt x="172" y="283"/>
                </a:lnTo>
                <a:lnTo>
                  <a:pt x="140" y="330"/>
                </a:lnTo>
                <a:lnTo>
                  <a:pt x="112" y="381"/>
                </a:lnTo>
                <a:lnTo>
                  <a:pt x="88" y="434"/>
                </a:lnTo>
                <a:lnTo>
                  <a:pt x="64" y="491"/>
                </a:lnTo>
                <a:lnTo>
                  <a:pt x="43" y="553"/>
                </a:lnTo>
                <a:lnTo>
                  <a:pt x="28" y="616"/>
                </a:lnTo>
                <a:lnTo>
                  <a:pt x="16" y="681"/>
                </a:lnTo>
                <a:lnTo>
                  <a:pt x="6" y="747"/>
                </a:lnTo>
                <a:lnTo>
                  <a:pt x="0" y="816"/>
                </a:lnTo>
                <a:lnTo>
                  <a:pt x="0" y="839"/>
                </a:lnTo>
                <a:lnTo>
                  <a:pt x="11" y="750"/>
                </a:lnTo>
                <a:lnTo>
                  <a:pt x="24" y="693"/>
                </a:lnTo>
                <a:lnTo>
                  <a:pt x="42" y="637"/>
                </a:lnTo>
                <a:lnTo>
                  <a:pt x="66" y="586"/>
                </a:lnTo>
                <a:lnTo>
                  <a:pt x="91" y="538"/>
                </a:lnTo>
                <a:lnTo>
                  <a:pt x="123" y="490"/>
                </a:lnTo>
                <a:lnTo>
                  <a:pt x="158" y="446"/>
                </a:lnTo>
                <a:lnTo>
                  <a:pt x="195" y="410"/>
                </a:lnTo>
                <a:lnTo>
                  <a:pt x="238" y="378"/>
                </a:lnTo>
                <a:lnTo>
                  <a:pt x="282" y="347"/>
                </a:lnTo>
                <a:lnTo>
                  <a:pt x="328" y="325"/>
                </a:lnTo>
                <a:lnTo>
                  <a:pt x="376" y="308"/>
                </a:lnTo>
                <a:lnTo>
                  <a:pt x="424" y="297"/>
                </a:lnTo>
                <a:lnTo>
                  <a:pt x="475" y="291"/>
                </a:lnTo>
                <a:lnTo>
                  <a:pt x="476" y="387"/>
                </a:lnTo>
                <a:lnTo>
                  <a:pt x="600" y="194"/>
                </a:lnTo>
                <a:lnTo>
                  <a:pt x="476" y="0"/>
                </a:lnTo>
                <a:lnTo>
                  <a:pt x="475" y="93"/>
                </a:lnTo>
              </a:path>
            </a:pathLst>
          </a:custGeom>
          <a:gradFill rotWithShape="0">
            <a:gsLst>
              <a:gs pos="0">
                <a:srgbClr val="FFFFFF"/>
              </a:gs>
              <a:gs pos="100000">
                <a:srgbClr val="94C5FA"/>
              </a:gs>
            </a:gsLst>
            <a:lin ang="18900000" scaled="1"/>
          </a:gradFill>
          <a:ln w="12700" cap="rnd">
            <a:solidFill>
              <a:srgbClr val="0060A8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8" name="AutoShape 9"/>
          <p:cNvSpPr>
            <a:spLocks noChangeArrowheads="1"/>
          </p:cNvSpPr>
          <p:nvPr/>
        </p:nvSpPr>
        <p:spPr bwMode="blackWhite">
          <a:xfrm>
            <a:off x="4627563" y="2614613"/>
            <a:ext cx="2368550" cy="838200"/>
          </a:xfrm>
          <a:prstGeom prst="cube">
            <a:avLst>
              <a:gd name="adj" fmla="val 13093"/>
            </a:avLst>
          </a:prstGeom>
          <a:solidFill>
            <a:srgbClr val="92D05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49861" tIns="49861" rIns="49861" bIns="49861" anchor="ctr"/>
          <a:lstStyle>
            <a:lvl1pPr defTabSz="12382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382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382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382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382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382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382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382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382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1800" b="1" dirty="0" err="1" smtClean="0">
                <a:latin typeface="Arial" panose="020B0604020202020204" pitchFamily="34" charset="0"/>
              </a:rPr>
              <a:t>Experiencia</a:t>
            </a:r>
            <a:r>
              <a:rPr lang="en-US" altLang="en-US" sz="1800" b="1" dirty="0" smtClean="0">
                <a:latin typeface="Arial" panose="020B0604020202020204" pitchFamily="34" charset="0"/>
              </a:rPr>
              <a:t> </a:t>
            </a:r>
          </a:p>
          <a:p>
            <a:pPr algn="ctr"/>
            <a:r>
              <a:rPr lang="en-US" altLang="en-US" sz="1800" b="1" dirty="0" err="1" smtClean="0">
                <a:latin typeface="Arial" panose="020B0604020202020204" pitchFamily="34" charset="0"/>
              </a:rPr>
              <a:t>Diferenciada</a:t>
            </a:r>
            <a:r>
              <a:rPr lang="en-US" altLang="en-US" sz="1800" b="1" dirty="0" smtClean="0">
                <a:latin typeface="Arial" panose="020B0604020202020204" pitchFamily="34" charset="0"/>
              </a:rPr>
              <a:t> </a:t>
            </a:r>
            <a:endParaRPr lang="en-US" altLang="en-US" sz="1800" b="1" dirty="0">
              <a:latin typeface="Arial" panose="020B0604020202020204" pitchFamily="34" charset="0"/>
            </a:endParaRPr>
          </a:p>
        </p:txBody>
      </p:sp>
      <p:sp>
        <p:nvSpPr>
          <p:cNvPr id="9" name="Freeform 11"/>
          <p:cNvSpPr>
            <a:spLocks/>
          </p:cNvSpPr>
          <p:nvPr/>
        </p:nvSpPr>
        <p:spPr bwMode="auto">
          <a:xfrm>
            <a:off x="5314950" y="1798638"/>
            <a:ext cx="1082675" cy="822325"/>
          </a:xfrm>
          <a:custGeom>
            <a:avLst/>
            <a:gdLst>
              <a:gd name="T0" fmla="*/ 1536373202 w 602"/>
              <a:gd name="T1" fmla="*/ 89446138 h 843"/>
              <a:gd name="T2" fmla="*/ 1452277085 w 602"/>
              <a:gd name="T3" fmla="*/ 94203526 h 843"/>
              <a:gd name="T4" fmla="*/ 1316430203 w 602"/>
              <a:gd name="T5" fmla="*/ 102767214 h 843"/>
              <a:gd name="T6" fmla="*/ 1177347887 w 602"/>
              <a:gd name="T7" fmla="*/ 118943503 h 843"/>
              <a:gd name="T8" fmla="*/ 1041499206 w 602"/>
              <a:gd name="T9" fmla="*/ 138926123 h 843"/>
              <a:gd name="T10" fmla="*/ 915354806 w 602"/>
              <a:gd name="T11" fmla="*/ 164618163 h 843"/>
              <a:gd name="T12" fmla="*/ 792444266 w 602"/>
              <a:gd name="T13" fmla="*/ 196019653 h 843"/>
              <a:gd name="T14" fmla="*/ 672769161 w 602"/>
              <a:gd name="T15" fmla="*/ 228372231 h 843"/>
              <a:gd name="T16" fmla="*/ 559563127 w 602"/>
              <a:gd name="T17" fmla="*/ 270240621 h 843"/>
              <a:gd name="T18" fmla="*/ 456059686 w 602"/>
              <a:gd name="T19" fmla="*/ 314963187 h 843"/>
              <a:gd name="T20" fmla="*/ 362260862 w 602"/>
              <a:gd name="T21" fmla="*/ 364444116 h 843"/>
              <a:gd name="T22" fmla="*/ 284633816 w 602"/>
              <a:gd name="T23" fmla="*/ 413924070 h 843"/>
              <a:gd name="T24" fmla="*/ 207006713 w 602"/>
              <a:gd name="T25" fmla="*/ 469114450 h 843"/>
              <a:gd name="T26" fmla="*/ 139082373 w 602"/>
              <a:gd name="T27" fmla="*/ 528110277 h 843"/>
              <a:gd name="T28" fmla="*/ 90565216 w 602"/>
              <a:gd name="T29" fmla="*/ 588058045 h 843"/>
              <a:gd name="T30" fmla="*/ 51750779 w 602"/>
              <a:gd name="T31" fmla="*/ 649908963 h 843"/>
              <a:gd name="T32" fmla="*/ 19407218 w 602"/>
              <a:gd name="T33" fmla="*/ 713663031 h 843"/>
              <a:gd name="T34" fmla="*/ 0 w 602"/>
              <a:gd name="T35" fmla="*/ 779320250 h 843"/>
              <a:gd name="T36" fmla="*/ 0 w 602"/>
              <a:gd name="T37" fmla="*/ 801205989 h 843"/>
              <a:gd name="T38" fmla="*/ 35579002 w 602"/>
              <a:gd name="T39" fmla="*/ 716517269 h 843"/>
              <a:gd name="T40" fmla="*/ 77627075 w 602"/>
              <a:gd name="T41" fmla="*/ 662278952 h 843"/>
              <a:gd name="T42" fmla="*/ 135846938 w 602"/>
              <a:gd name="T43" fmla="*/ 608992697 h 843"/>
              <a:gd name="T44" fmla="*/ 213475783 w 602"/>
              <a:gd name="T45" fmla="*/ 559511768 h 843"/>
              <a:gd name="T46" fmla="*/ 294336522 w 602"/>
              <a:gd name="T47" fmla="*/ 513837139 h 843"/>
              <a:gd name="T48" fmla="*/ 397839850 w 602"/>
              <a:gd name="T49" fmla="*/ 468162388 h 843"/>
              <a:gd name="T50" fmla="*/ 511045998 w 602"/>
              <a:gd name="T51" fmla="*/ 426295034 h 843"/>
              <a:gd name="T52" fmla="*/ 633956537 w 602"/>
              <a:gd name="T53" fmla="*/ 391087244 h 843"/>
              <a:gd name="T54" fmla="*/ 769803419 w 602"/>
              <a:gd name="T55" fmla="*/ 360637816 h 843"/>
              <a:gd name="T56" fmla="*/ 915354806 w 602"/>
              <a:gd name="T57" fmla="*/ 331139476 h 843"/>
              <a:gd name="T58" fmla="*/ 1064140054 w 602"/>
              <a:gd name="T59" fmla="*/ 310205799 h 843"/>
              <a:gd name="T60" fmla="*/ 1219395945 w 602"/>
              <a:gd name="T61" fmla="*/ 294029510 h 843"/>
              <a:gd name="T62" fmla="*/ 1374650039 w 602"/>
              <a:gd name="T63" fmla="*/ 283561696 h 843"/>
              <a:gd name="T64" fmla="*/ 1536373202 w 602"/>
              <a:gd name="T65" fmla="*/ 277853221 h 843"/>
              <a:gd name="T66" fmla="*/ 1542842273 w 602"/>
              <a:gd name="T67" fmla="*/ 369201504 h 843"/>
              <a:gd name="T68" fmla="*/ 1943917895 w 602"/>
              <a:gd name="T69" fmla="*/ 185552815 h 843"/>
              <a:gd name="T70" fmla="*/ 1542842273 w 602"/>
              <a:gd name="T71" fmla="*/ 0 h 843"/>
              <a:gd name="T72" fmla="*/ 1536373202 w 602"/>
              <a:gd name="T73" fmla="*/ 89446138 h 843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w 602"/>
              <a:gd name="T112" fmla="*/ 0 h 843"/>
              <a:gd name="T113" fmla="*/ 602 w 602"/>
              <a:gd name="T114" fmla="*/ 843 h 843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T111" t="T112" r="T113" b="T114"/>
            <a:pathLst>
              <a:path w="602" h="843">
                <a:moveTo>
                  <a:pt x="475" y="94"/>
                </a:moveTo>
                <a:lnTo>
                  <a:pt x="449" y="99"/>
                </a:lnTo>
                <a:lnTo>
                  <a:pt x="407" y="108"/>
                </a:lnTo>
                <a:lnTo>
                  <a:pt x="364" y="125"/>
                </a:lnTo>
                <a:lnTo>
                  <a:pt x="322" y="146"/>
                </a:lnTo>
                <a:lnTo>
                  <a:pt x="283" y="173"/>
                </a:lnTo>
                <a:lnTo>
                  <a:pt x="245" y="206"/>
                </a:lnTo>
                <a:lnTo>
                  <a:pt x="208" y="240"/>
                </a:lnTo>
                <a:lnTo>
                  <a:pt x="173" y="284"/>
                </a:lnTo>
                <a:lnTo>
                  <a:pt x="141" y="331"/>
                </a:lnTo>
                <a:lnTo>
                  <a:pt x="112" y="383"/>
                </a:lnTo>
                <a:lnTo>
                  <a:pt x="88" y="435"/>
                </a:lnTo>
                <a:lnTo>
                  <a:pt x="64" y="493"/>
                </a:lnTo>
                <a:lnTo>
                  <a:pt x="43" y="555"/>
                </a:lnTo>
                <a:lnTo>
                  <a:pt x="28" y="618"/>
                </a:lnTo>
                <a:lnTo>
                  <a:pt x="16" y="683"/>
                </a:lnTo>
                <a:lnTo>
                  <a:pt x="6" y="750"/>
                </a:lnTo>
                <a:lnTo>
                  <a:pt x="0" y="819"/>
                </a:lnTo>
                <a:lnTo>
                  <a:pt x="0" y="842"/>
                </a:lnTo>
                <a:lnTo>
                  <a:pt x="11" y="753"/>
                </a:lnTo>
                <a:lnTo>
                  <a:pt x="24" y="696"/>
                </a:lnTo>
                <a:lnTo>
                  <a:pt x="42" y="640"/>
                </a:lnTo>
                <a:lnTo>
                  <a:pt x="66" y="588"/>
                </a:lnTo>
                <a:lnTo>
                  <a:pt x="91" y="540"/>
                </a:lnTo>
                <a:lnTo>
                  <a:pt x="123" y="492"/>
                </a:lnTo>
                <a:lnTo>
                  <a:pt x="158" y="448"/>
                </a:lnTo>
                <a:lnTo>
                  <a:pt x="196" y="411"/>
                </a:lnTo>
                <a:lnTo>
                  <a:pt x="238" y="379"/>
                </a:lnTo>
                <a:lnTo>
                  <a:pt x="283" y="348"/>
                </a:lnTo>
                <a:lnTo>
                  <a:pt x="329" y="326"/>
                </a:lnTo>
                <a:lnTo>
                  <a:pt x="377" y="309"/>
                </a:lnTo>
                <a:lnTo>
                  <a:pt x="425" y="298"/>
                </a:lnTo>
                <a:lnTo>
                  <a:pt x="475" y="292"/>
                </a:lnTo>
                <a:lnTo>
                  <a:pt x="477" y="388"/>
                </a:lnTo>
                <a:lnTo>
                  <a:pt x="601" y="195"/>
                </a:lnTo>
                <a:lnTo>
                  <a:pt x="477" y="0"/>
                </a:lnTo>
                <a:lnTo>
                  <a:pt x="475" y="94"/>
                </a:lnTo>
              </a:path>
            </a:pathLst>
          </a:custGeom>
          <a:gradFill rotWithShape="0">
            <a:gsLst>
              <a:gs pos="0">
                <a:srgbClr val="FFFFFF"/>
              </a:gs>
              <a:gs pos="100000">
                <a:srgbClr val="94C5FA"/>
              </a:gs>
            </a:gsLst>
            <a:lin ang="18900000" scaled="1"/>
          </a:gradFill>
          <a:ln w="12700" cap="rnd">
            <a:solidFill>
              <a:srgbClr val="0060A8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10" name="AutoShape 12"/>
          <p:cNvSpPr>
            <a:spLocks noChangeArrowheads="1"/>
          </p:cNvSpPr>
          <p:nvPr/>
        </p:nvSpPr>
        <p:spPr bwMode="blackWhite">
          <a:xfrm>
            <a:off x="6427788" y="1344613"/>
            <a:ext cx="2370137" cy="1277937"/>
          </a:xfrm>
          <a:prstGeom prst="diamond">
            <a:avLst/>
          </a:prstGeom>
          <a:solidFill>
            <a:srgbClr val="FF0066"/>
          </a:solidFill>
          <a:ln w="12700">
            <a:noFill/>
            <a:miter lim="800000"/>
            <a:headEnd/>
            <a:tailEnd/>
          </a:ln>
          <a:effectLst>
            <a:outerShdw dist="53882" dir="2700000" algn="ctr" rotWithShape="0">
              <a:srgbClr val="000000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2" name="Rectangle 7"/>
          <p:cNvSpPr>
            <a:spLocks noChangeArrowheads="1"/>
          </p:cNvSpPr>
          <p:nvPr/>
        </p:nvSpPr>
        <p:spPr bwMode="auto">
          <a:xfrm>
            <a:off x="3568700" y="4859338"/>
            <a:ext cx="2366963" cy="931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2573" tIns="49861" rIns="102573" bIns="49861">
            <a:spAutoFit/>
          </a:bodyPr>
          <a:lstStyle>
            <a:lvl1pPr marL="193675" indent="-193675" defTabSz="12382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382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382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382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382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382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382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382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382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Clr>
                <a:schemeClr val="tx1"/>
              </a:buClr>
              <a:buSzPct val="75000"/>
              <a:buFont typeface="Wingdings" panose="05000000000000000000" pitchFamily="2" charset="2"/>
              <a:buChar char="n"/>
            </a:pPr>
            <a:r>
              <a:rPr lang="en-US" altLang="en-US" sz="1800" b="1" dirty="0" err="1" smtClean="0">
                <a:latin typeface="Arial" panose="020B0604020202020204" pitchFamily="34" charset="0"/>
              </a:rPr>
              <a:t>Consistente</a:t>
            </a:r>
            <a:endParaRPr lang="en-US" altLang="en-US" sz="1800" b="1" dirty="0">
              <a:latin typeface="Arial" panose="020B0604020202020204" pitchFamily="34" charset="0"/>
            </a:endParaRPr>
          </a:p>
          <a:p>
            <a:pPr>
              <a:buClr>
                <a:schemeClr val="tx1"/>
              </a:buClr>
              <a:buSzPct val="75000"/>
              <a:buFont typeface="Wingdings" panose="05000000000000000000" pitchFamily="2" charset="2"/>
              <a:buChar char="n"/>
            </a:pPr>
            <a:r>
              <a:rPr lang="en-US" altLang="en-US" sz="1800" b="1" dirty="0" err="1" smtClean="0">
                <a:latin typeface="Arial" panose="020B0604020202020204" pitchFamily="34" charset="0"/>
              </a:rPr>
              <a:t>Intencional</a:t>
            </a:r>
            <a:endParaRPr lang="en-US" altLang="en-US" sz="1800" b="1" dirty="0">
              <a:latin typeface="Arial" panose="020B0604020202020204" pitchFamily="34" charset="0"/>
            </a:endParaRPr>
          </a:p>
          <a:p>
            <a:pPr>
              <a:buClr>
                <a:schemeClr val="tx1"/>
              </a:buClr>
              <a:buSzPct val="75000"/>
              <a:buFont typeface="Wingdings" panose="05000000000000000000" pitchFamily="2" charset="2"/>
              <a:buChar char="n"/>
            </a:pPr>
            <a:endParaRPr lang="en-US" altLang="en-US" sz="1800" b="1" dirty="0">
              <a:latin typeface="Arial" panose="020B0604020202020204" pitchFamily="34" charset="0"/>
            </a:endParaRPr>
          </a:p>
        </p:txBody>
      </p:sp>
      <p:sp>
        <p:nvSpPr>
          <p:cNvPr id="13" name="Rectangle 10"/>
          <p:cNvSpPr>
            <a:spLocks noChangeArrowheads="1"/>
          </p:cNvSpPr>
          <p:nvPr/>
        </p:nvSpPr>
        <p:spPr bwMode="auto">
          <a:xfrm>
            <a:off x="5240338" y="3570288"/>
            <a:ext cx="1938337" cy="1208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2573" tIns="49861" rIns="102573" bIns="49861">
            <a:spAutoFit/>
          </a:bodyPr>
          <a:lstStyle>
            <a:lvl1pPr marL="193675" indent="-193675" defTabSz="12382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382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382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382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382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382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382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382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382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Clr>
                <a:schemeClr val="tx1"/>
              </a:buClr>
              <a:buSzPct val="75000"/>
              <a:buFont typeface="Wingdings" panose="05000000000000000000" pitchFamily="2" charset="2"/>
              <a:buChar char="n"/>
            </a:pPr>
            <a:r>
              <a:rPr lang="en-US" altLang="en-US" sz="1800" b="1" dirty="0" err="1" smtClean="0">
                <a:latin typeface="Arial" panose="020B0604020202020204" pitchFamily="34" charset="0"/>
              </a:rPr>
              <a:t>Consistente</a:t>
            </a:r>
            <a:endParaRPr lang="en-US" altLang="en-US" sz="1800" b="1" dirty="0">
              <a:latin typeface="Arial" panose="020B0604020202020204" pitchFamily="34" charset="0"/>
            </a:endParaRPr>
          </a:p>
          <a:p>
            <a:pPr>
              <a:buClr>
                <a:schemeClr val="tx1"/>
              </a:buClr>
              <a:buSzPct val="75000"/>
              <a:buFont typeface="Wingdings" panose="05000000000000000000" pitchFamily="2" charset="2"/>
              <a:buChar char="n"/>
            </a:pPr>
            <a:r>
              <a:rPr lang="en-US" altLang="en-US" sz="1800" b="1" dirty="0" err="1" smtClean="0">
                <a:latin typeface="Arial" panose="020B0604020202020204" pitchFamily="34" charset="0"/>
              </a:rPr>
              <a:t>Intencional</a:t>
            </a:r>
            <a:endParaRPr lang="en-US" altLang="en-US" sz="1800" b="1" dirty="0">
              <a:latin typeface="Arial" panose="020B0604020202020204" pitchFamily="34" charset="0"/>
            </a:endParaRPr>
          </a:p>
          <a:p>
            <a:pPr>
              <a:buClr>
                <a:schemeClr val="tx1"/>
              </a:buClr>
              <a:buSzPct val="75000"/>
              <a:buFont typeface="Wingdings" panose="05000000000000000000" pitchFamily="2" charset="2"/>
              <a:buChar char="n"/>
            </a:pPr>
            <a:r>
              <a:rPr lang="en-US" altLang="en-US" sz="1800" b="1" dirty="0" err="1" smtClean="0">
                <a:latin typeface="Arial" panose="020B0604020202020204" pitchFamily="34" charset="0"/>
              </a:rPr>
              <a:t>Diferenciada</a:t>
            </a:r>
            <a:endParaRPr lang="en-US" altLang="en-US" sz="1800" b="1" dirty="0">
              <a:latin typeface="Arial" panose="020B0604020202020204" pitchFamily="34" charset="0"/>
            </a:endParaRPr>
          </a:p>
          <a:p>
            <a:pPr>
              <a:buClr>
                <a:schemeClr val="tx1"/>
              </a:buClr>
              <a:buSzPct val="75000"/>
              <a:buFont typeface="Wingdings" panose="05000000000000000000" pitchFamily="2" charset="2"/>
              <a:buChar char="n"/>
            </a:pPr>
            <a:r>
              <a:rPr lang="en-US" altLang="en-US" sz="1800" b="1" dirty="0" err="1" smtClean="0">
                <a:latin typeface="Arial" panose="020B0604020202020204" pitchFamily="34" charset="0"/>
              </a:rPr>
              <a:t>Valiosa</a:t>
            </a:r>
            <a:endParaRPr lang="en-US" altLang="en-US" sz="1800" b="1" dirty="0">
              <a:latin typeface="Arial" panose="020B0604020202020204" pitchFamily="34" charset="0"/>
            </a:endParaRPr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6919491" y="1658938"/>
            <a:ext cx="1456589" cy="646064"/>
          </a:xfrm>
          <a:prstGeom prst="rect">
            <a:avLst/>
          </a:prstGeom>
          <a:solidFill>
            <a:srgbClr val="FF0066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601" tIns="45588" rIns="92601" bIns="45588">
            <a:spAutoFit/>
          </a:bodyPr>
          <a:lstStyle>
            <a:lvl1pPr defTabSz="10223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0223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0223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0223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0223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022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022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022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022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1800" b="1" dirty="0" err="1" smtClean="0">
                <a:latin typeface="Arial" panose="020B0604020202020204" pitchFamily="34" charset="0"/>
              </a:rPr>
              <a:t>Lealtad</a:t>
            </a:r>
            <a:r>
              <a:rPr lang="en-US" altLang="en-US" sz="1800" b="1" dirty="0" smtClean="0">
                <a:latin typeface="Arial" panose="020B0604020202020204" pitchFamily="34" charset="0"/>
              </a:rPr>
              <a:t> del </a:t>
            </a:r>
          </a:p>
          <a:p>
            <a:pPr algn="ctr"/>
            <a:r>
              <a:rPr lang="en-US" altLang="en-US" sz="1800" b="1" dirty="0" err="1" smtClean="0">
                <a:latin typeface="Arial" panose="020B0604020202020204" pitchFamily="34" charset="0"/>
              </a:rPr>
              <a:t>Cliente</a:t>
            </a:r>
            <a:endParaRPr lang="en-US" altLang="en-US" sz="1800" b="1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53195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712200" y="6356350"/>
            <a:ext cx="431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8" name="Content Placeholder 4"/>
          <p:cNvSpPr txBox="1">
            <a:spLocks/>
          </p:cNvSpPr>
          <p:nvPr/>
        </p:nvSpPr>
        <p:spPr>
          <a:xfrm>
            <a:off x="376170" y="1863328"/>
            <a:ext cx="3433830" cy="3394472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accent6">
                  <a:lumMod val="75000"/>
                </a:schemeClr>
              </a:buClr>
              <a:buFont typeface="Arial"/>
              <a:buChar char="•"/>
              <a:defRPr sz="2800" kern="1200">
                <a:solidFill>
                  <a:schemeClr val="tx1"/>
                </a:solidFill>
                <a:latin typeface="Helvetica Light"/>
                <a:ea typeface="+mn-ea"/>
                <a:cs typeface="Helvetica Light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accent6">
                  <a:lumMod val="75000"/>
                </a:schemeClr>
              </a:buClr>
              <a:buFont typeface="Arial"/>
              <a:buChar char="•"/>
              <a:defRPr sz="2400" kern="1200">
                <a:solidFill>
                  <a:schemeClr val="tx1"/>
                </a:solidFill>
                <a:latin typeface="Helvetica Light"/>
                <a:ea typeface="+mn-ea"/>
                <a:cs typeface="Helvetica Light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accent6">
                  <a:lumMod val="75000"/>
                </a:schemeClr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Helvetica Light"/>
                <a:ea typeface="+mn-ea"/>
                <a:cs typeface="Helvetica Light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accent6">
                  <a:lumMod val="75000"/>
                </a:schemeClr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Helvetica Light"/>
                <a:ea typeface="+mn-ea"/>
                <a:cs typeface="Helvetica Light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accent6">
                  <a:lumMod val="75000"/>
                </a:schemeClr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Helvetica Light"/>
                <a:ea typeface="+mn-ea"/>
                <a:cs typeface="Helvetica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defRPr/>
            </a:pPr>
            <a:r>
              <a:rPr lang="en-GB" sz="1800" b="1" dirty="0" err="1" smtClean="0">
                <a:solidFill>
                  <a:srgbClr val="660033"/>
                </a:solidFill>
              </a:rPr>
              <a:t>Función</a:t>
            </a:r>
            <a:r>
              <a:rPr lang="en-GB" sz="1800" b="1" dirty="0" smtClean="0">
                <a:solidFill>
                  <a:srgbClr val="660033"/>
                </a:solidFill>
              </a:rPr>
              <a:t> de </a:t>
            </a:r>
            <a:r>
              <a:rPr lang="en-GB" sz="1800" b="1" dirty="0" err="1" smtClean="0">
                <a:solidFill>
                  <a:srgbClr val="660033"/>
                </a:solidFill>
              </a:rPr>
              <a:t>Liderazgo</a:t>
            </a:r>
            <a:endParaRPr lang="en-GB" sz="1800" b="1" dirty="0">
              <a:solidFill>
                <a:srgbClr val="660033"/>
              </a:solidFill>
            </a:endParaRPr>
          </a:p>
          <a:p>
            <a:pPr marL="0" indent="0">
              <a:buFont typeface="Arial" pitchFamily="34" charset="0"/>
              <a:buChar char="•"/>
              <a:defRPr/>
            </a:pPr>
            <a:r>
              <a:rPr lang="en-GB" sz="1800" dirty="0" err="1" smtClean="0"/>
              <a:t>Supervisar</a:t>
            </a:r>
            <a:r>
              <a:rPr lang="en-GB" sz="1800" dirty="0" smtClean="0"/>
              <a:t> el </a:t>
            </a:r>
            <a:r>
              <a:rPr lang="en-GB" sz="1800" dirty="0" err="1" smtClean="0"/>
              <a:t>equipo</a:t>
            </a:r>
            <a:r>
              <a:rPr lang="en-GB" sz="1800" dirty="0" smtClean="0"/>
              <a:t> y </a:t>
            </a:r>
            <a:r>
              <a:rPr lang="en-GB" sz="1800" dirty="0" err="1" smtClean="0"/>
              <a:t>las</a:t>
            </a:r>
            <a:r>
              <a:rPr lang="en-GB" sz="1800" dirty="0" smtClean="0"/>
              <a:t> </a:t>
            </a:r>
            <a:r>
              <a:rPr lang="en-GB" sz="1800" dirty="0" err="1" smtClean="0"/>
              <a:t>operaciones</a:t>
            </a:r>
            <a:r>
              <a:rPr lang="en-GB" sz="1800" dirty="0" smtClean="0"/>
              <a:t> de </a:t>
            </a:r>
            <a:r>
              <a:rPr lang="en-GB" sz="1800" dirty="0" err="1" smtClean="0"/>
              <a:t>vanguardia</a:t>
            </a:r>
            <a:endParaRPr lang="en-GB" sz="1800" dirty="0"/>
          </a:p>
          <a:p>
            <a:pPr marL="0" indent="0">
              <a:buFont typeface="Arial" pitchFamily="34" charset="0"/>
              <a:buChar char="•"/>
              <a:defRPr/>
            </a:pPr>
            <a:r>
              <a:rPr lang="en-GB" sz="1800" dirty="0" err="1" smtClean="0"/>
              <a:t>Administrar</a:t>
            </a:r>
            <a:r>
              <a:rPr lang="en-GB" sz="1800" dirty="0" smtClean="0"/>
              <a:t> </a:t>
            </a:r>
            <a:r>
              <a:rPr lang="en-GB" sz="1800" dirty="0" err="1" smtClean="0"/>
              <a:t>inventario</a:t>
            </a:r>
            <a:endParaRPr lang="en-GB" sz="1800" dirty="0"/>
          </a:p>
          <a:p>
            <a:pPr marL="0" indent="0">
              <a:buFont typeface="Arial" pitchFamily="34" charset="0"/>
              <a:buChar char="•"/>
              <a:defRPr/>
            </a:pPr>
            <a:r>
              <a:rPr lang="en-GB" sz="1800" dirty="0"/>
              <a:t> </a:t>
            </a:r>
            <a:r>
              <a:rPr lang="en-GB" sz="1800" dirty="0" err="1" smtClean="0"/>
              <a:t>Atender</a:t>
            </a:r>
            <a:r>
              <a:rPr lang="en-GB" sz="1800" dirty="0" smtClean="0"/>
              <a:t> a los </a:t>
            </a:r>
            <a:r>
              <a:rPr lang="en-GB" sz="1800" dirty="0" err="1" smtClean="0"/>
              <a:t>clientes</a:t>
            </a:r>
            <a:endParaRPr lang="en-GB" sz="1800" dirty="0"/>
          </a:p>
          <a:p>
            <a:pPr marL="0" indent="0">
              <a:buFont typeface="Arial" pitchFamily="34" charset="0"/>
              <a:buChar char="•"/>
              <a:defRPr/>
            </a:pPr>
            <a:r>
              <a:rPr lang="en-GB" sz="1800" dirty="0" err="1" smtClean="0"/>
              <a:t>Mantener</a:t>
            </a:r>
            <a:r>
              <a:rPr lang="en-GB" sz="1800" dirty="0" smtClean="0"/>
              <a:t> y </a:t>
            </a:r>
            <a:r>
              <a:rPr lang="en-GB" sz="1800" dirty="0" err="1" smtClean="0"/>
              <a:t>mejorar</a:t>
            </a:r>
            <a:r>
              <a:rPr lang="en-GB" sz="1800" dirty="0" smtClean="0"/>
              <a:t> la </a:t>
            </a:r>
            <a:r>
              <a:rPr lang="en-GB" sz="1800" dirty="0" err="1" smtClean="0"/>
              <a:t>productividad</a:t>
            </a:r>
            <a:r>
              <a:rPr lang="en-GB" sz="1800" dirty="0" smtClean="0"/>
              <a:t> </a:t>
            </a:r>
            <a:r>
              <a:rPr lang="en-GB" sz="1800" dirty="0" err="1" smtClean="0"/>
              <a:t>laboral</a:t>
            </a:r>
            <a:r>
              <a:rPr lang="en-GB" sz="1800" dirty="0" smtClean="0"/>
              <a:t> </a:t>
            </a:r>
            <a:endParaRPr lang="en-GB" sz="1800" dirty="0"/>
          </a:p>
          <a:p>
            <a:pPr marL="0" indent="0">
              <a:buFont typeface="Arial" pitchFamily="34" charset="0"/>
              <a:buChar char="•"/>
              <a:defRPr/>
            </a:pPr>
            <a:r>
              <a:rPr lang="en-GB" sz="1800" dirty="0" err="1" smtClean="0"/>
              <a:t>Manejar</a:t>
            </a:r>
            <a:r>
              <a:rPr lang="en-GB" sz="1800" dirty="0" smtClean="0"/>
              <a:t> </a:t>
            </a:r>
            <a:r>
              <a:rPr lang="en-GB" sz="1800" dirty="0" err="1" smtClean="0"/>
              <a:t>conflictos</a:t>
            </a:r>
            <a:r>
              <a:rPr lang="en-GB" sz="1800" dirty="0" smtClean="0"/>
              <a:t> </a:t>
            </a:r>
            <a:r>
              <a:rPr lang="en-GB" sz="1800" dirty="0" err="1" smtClean="0"/>
              <a:t>internos</a:t>
            </a:r>
            <a:r>
              <a:rPr lang="en-GB" sz="1800" dirty="0" smtClean="0"/>
              <a:t> y </a:t>
            </a:r>
            <a:r>
              <a:rPr lang="en-GB" sz="1800" dirty="0" err="1" smtClean="0"/>
              <a:t>externos</a:t>
            </a:r>
            <a:r>
              <a:rPr lang="en-GB" sz="1800" dirty="0" smtClean="0"/>
              <a:t> y resolver </a:t>
            </a:r>
            <a:r>
              <a:rPr lang="en-GB" sz="1800" dirty="0" err="1" smtClean="0"/>
              <a:t>las</a:t>
            </a:r>
            <a:r>
              <a:rPr lang="en-GB" sz="1800" dirty="0" smtClean="0"/>
              <a:t> </a:t>
            </a:r>
            <a:r>
              <a:rPr lang="en-GB" sz="1800" dirty="0" err="1" smtClean="0"/>
              <a:t>quejas</a:t>
            </a:r>
            <a:endParaRPr lang="en-GB" sz="1800" dirty="0"/>
          </a:p>
          <a:p>
            <a:pPr marL="0" indent="0">
              <a:buFont typeface="Arial" pitchFamily="34" charset="0"/>
              <a:buChar char="•"/>
              <a:defRPr/>
            </a:pPr>
            <a:r>
              <a:rPr lang="en-GB" sz="1800" dirty="0" err="1" smtClean="0"/>
              <a:t>Terminar</a:t>
            </a:r>
            <a:r>
              <a:rPr lang="en-GB" sz="1800" dirty="0" smtClean="0"/>
              <a:t> los </a:t>
            </a:r>
            <a:r>
              <a:rPr lang="en-GB" sz="1800" dirty="0" err="1" smtClean="0"/>
              <a:t>informes</a:t>
            </a:r>
            <a:endParaRPr lang="en-GB" sz="1800" dirty="0"/>
          </a:p>
          <a:p>
            <a:pPr marL="0" indent="0">
              <a:buFont typeface="Arial" pitchFamily="34" charset="0"/>
              <a:buChar char="•"/>
              <a:defRPr/>
            </a:pPr>
            <a:r>
              <a:rPr lang="en-GB" sz="1800" dirty="0" err="1" smtClean="0"/>
              <a:t>Mantener</a:t>
            </a:r>
            <a:r>
              <a:rPr lang="en-GB" sz="1800" dirty="0" smtClean="0"/>
              <a:t> un </a:t>
            </a:r>
            <a:r>
              <a:rPr lang="en-GB" sz="1800" dirty="0" err="1" smtClean="0"/>
              <a:t>ambiente</a:t>
            </a:r>
            <a:r>
              <a:rPr lang="en-GB" sz="1800" dirty="0" smtClean="0"/>
              <a:t> </a:t>
            </a:r>
            <a:r>
              <a:rPr lang="en-GB" sz="1800" dirty="0" err="1" smtClean="0"/>
              <a:t>seguro</a:t>
            </a:r>
            <a:r>
              <a:rPr lang="en-GB" sz="1800" dirty="0" smtClean="0"/>
              <a:t> y </a:t>
            </a:r>
            <a:r>
              <a:rPr lang="en-GB" sz="1800" dirty="0" err="1" smtClean="0"/>
              <a:t>limpio</a:t>
            </a:r>
            <a:endParaRPr lang="en-GB" sz="1800" dirty="0"/>
          </a:p>
        </p:txBody>
      </p:sp>
      <p:sp>
        <p:nvSpPr>
          <p:cNvPr id="9" name="Content Placeholder 5"/>
          <p:cNvSpPr txBox="1">
            <a:spLocks/>
          </p:cNvSpPr>
          <p:nvPr/>
        </p:nvSpPr>
        <p:spPr>
          <a:xfrm>
            <a:off x="4038600" y="1828800"/>
            <a:ext cx="3659389" cy="3394472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accent6">
                  <a:lumMod val="75000"/>
                </a:schemeClr>
              </a:buClr>
              <a:buFont typeface="Arial"/>
              <a:buChar char="•"/>
              <a:defRPr sz="2800" kern="1200">
                <a:solidFill>
                  <a:schemeClr val="tx1"/>
                </a:solidFill>
                <a:latin typeface="Helvetica Light"/>
                <a:ea typeface="+mn-ea"/>
                <a:cs typeface="Helvetica Light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accent6">
                  <a:lumMod val="75000"/>
                </a:schemeClr>
              </a:buClr>
              <a:buFont typeface="Arial"/>
              <a:buChar char="•"/>
              <a:defRPr sz="2400" kern="1200">
                <a:solidFill>
                  <a:schemeClr val="tx1"/>
                </a:solidFill>
                <a:latin typeface="Helvetica Light"/>
                <a:ea typeface="+mn-ea"/>
                <a:cs typeface="Helvetica Light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accent6">
                  <a:lumMod val="75000"/>
                </a:schemeClr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Helvetica Light"/>
                <a:ea typeface="+mn-ea"/>
                <a:cs typeface="Helvetica Light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accent6">
                  <a:lumMod val="75000"/>
                </a:schemeClr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Helvetica Light"/>
                <a:ea typeface="+mn-ea"/>
                <a:cs typeface="Helvetica Light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accent6">
                  <a:lumMod val="75000"/>
                </a:schemeClr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Helvetica Light"/>
                <a:ea typeface="+mn-ea"/>
                <a:cs typeface="Helvetica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defRPr/>
            </a:pPr>
            <a:r>
              <a:rPr lang="en-GB" sz="1800" b="1" dirty="0" err="1" smtClean="0">
                <a:solidFill>
                  <a:srgbClr val="660033"/>
                </a:solidFill>
              </a:rPr>
              <a:t>Propósito</a:t>
            </a:r>
            <a:r>
              <a:rPr lang="en-GB" sz="1800" b="1" dirty="0" smtClean="0">
                <a:solidFill>
                  <a:srgbClr val="660033"/>
                </a:solidFill>
              </a:rPr>
              <a:t> del </a:t>
            </a:r>
            <a:r>
              <a:rPr lang="en-GB" sz="1800" b="1" dirty="0" err="1" smtClean="0">
                <a:solidFill>
                  <a:srgbClr val="660033"/>
                </a:solidFill>
              </a:rPr>
              <a:t>Liderazgo</a:t>
            </a:r>
            <a:endParaRPr lang="en-GB" sz="1800" b="1" dirty="0">
              <a:solidFill>
                <a:srgbClr val="660033"/>
              </a:solidFill>
            </a:endParaRPr>
          </a:p>
          <a:p>
            <a:pPr marL="0" indent="0">
              <a:buFont typeface="Arial" pitchFamily="34" charset="0"/>
              <a:buChar char="•"/>
              <a:defRPr/>
            </a:pPr>
            <a:r>
              <a:rPr lang="en-GB" sz="1800" dirty="0"/>
              <a:t> </a:t>
            </a:r>
            <a:r>
              <a:rPr lang="en-GB" sz="1800" dirty="0" err="1" smtClean="0"/>
              <a:t>Inspirar</a:t>
            </a:r>
            <a:r>
              <a:rPr lang="en-GB" sz="1800" dirty="0" smtClean="0"/>
              <a:t>, </a:t>
            </a:r>
            <a:r>
              <a:rPr lang="en-GB" sz="1800" dirty="0" err="1" smtClean="0"/>
              <a:t>dirigir</a:t>
            </a:r>
            <a:r>
              <a:rPr lang="en-GB" sz="1800" dirty="0" smtClean="0"/>
              <a:t> y </a:t>
            </a:r>
            <a:r>
              <a:rPr lang="en-GB" sz="1800" dirty="0" err="1" smtClean="0"/>
              <a:t>motivar</a:t>
            </a:r>
            <a:r>
              <a:rPr lang="en-GB" sz="1800" dirty="0" smtClean="0"/>
              <a:t> a los </a:t>
            </a:r>
            <a:r>
              <a:rPr lang="en-GB" sz="1800" dirty="0" err="1" smtClean="0"/>
              <a:t>empleados</a:t>
            </a:r>
            <a:r>
              <a:rPr lang="en-GB" sz="1800" dirty="0" smtClean="0"/>
              <a:t> </a:t>
            </a:r>
            <a:r>
              <a:rPr lang="en-GB" sz="1800" dirty="0" err="1" smtClean="0"/>
              <a:t>para</a:t>
            </a:r>
            <a:r>
              <a:rPr lang="en-GB" sz="1800" dirty="0" smtClean="0"/>
              <a:t> </a:t>
            </a:r>
            <a:r>
              <a:rPr lang="en-GB" sz="1800" dirty="0" err="1" smtClean="0"/>
              <a:t>que</a:t>
            </a:r>
            <a:r>
              <a:rPr lang="en-GB" sz="1800" dirty="0" smtClean="0"/>
              <a:t> </a:t>
            </a:r>
            <a:r>
              <a:rPr lang="en-GB" sz="1800" dirty="0" err="1" smtClean="0"/>
              <a:t>alcancen</a:t>
            </a:r>
            <a:r>
              <a:rPr lang="en-GB" sz="1800" dirty="0" smtClean="0"/>
              <a:t> los </a:t>
            </a:r>
            <a:r>
              <a:rPr lang="en-GB" sz="1800" dirty="0" err="1" smtClean="0"/>
              <a:t>blancos</a:t>
            </a:r>
            <a:endParaRPr lang="en-GB" sz="1800" dirty="0"/>
          </a:p>
          <a:p>
            <a:pPr marL="0" indent="0">
              <a:buFont typeface="Arial" pitchFamily="34" charset="0"/>
              <a:buChar char="•"/>
              <a:defRPr/>
            </a:pPr>
            <a:r>
              <a:rPr lang="en-GB" sz="1800" dirty="0" err="1" smtClean="0"/>
              <a:t>Usar</a:t>
            </a:r>
            <a:r>
              <a:rPr lang="en-GB" sz="1800" dirty="0" smtClean="0"/>
              <a:t> la </a:t>
            </a:r>
            <a:r>
              <a:rPr lang="en-GB" sz="1800" dirty="0" err="1" smtClean="0"/>
              <a:t>visión</a:t>
            </a:r>
            <a:r>
              <a:rPr lang="en-GB" sz="1800" dirty="0" smtClean="0"/>
              <a:t> y </a:t>
            </a:r>
            <a:r>
              <a:rPr lang="en-GB" sz="1800" dirty="0" err="1" smtClean="0"/>
              <a:t>misión</a:t>
            </a:r>
            <a:r>
              <a:rPr lang="en-GB" sz="1800" dirty="0" smtClean="0"/>
              <a:t> de la </a:t>
            </a:r>
            <a:r>
              <a:rPr lang="en-GB" sz="1800" dirty="0" err="1" smtClean="0"/>
              <a:t>compañía</a:t>
            </a:r>
            <a:r>
              <a:rPr lang="en-GB" sz="1800" dirty="0" smtClean="0"/>
              <a:t> </a:t>
            </a:r>
            <a:r>
              <a:rPr lang="en-GB" sz="1800" dirty="0" err="1" smtClean="0"/>
              <a:t>para</a:t>
            </a:r>
            <a:r>
              <a:rPr lang="en-GB" sz="1800" dirty="0" smtClean="0"/>
              <a:t> </a:t>
            </a:r>
            <a:r>
              <a:rPr lang="en-GB" sz="1800" dirty="0" err="1" smtClean="0"/>
              <a:t>mantener</a:t>
            </a:r>
            <a:r>
              <a:rPr lang="en-GB" sz="1800" dirty="0" smtClean="0"/>
              <a:t> el </a:t>
            </a:r>
            <a:r>
              <a:rPr lang="en-GB" sz="1800" dirty="0" err="1" smtClean="0"/>
              <a:t>enfoque</a:t>
            </a:r>
            <a:r>
              <a:rPr lang="en-GB" sz="1800" dirty="0" smtClean="0"/>
              <a:t> del </a:t>
            </a:r>
            <a:r>
              <a:rPr lang="en-GB" sz="1800" dirty="0" err="1" smtClean="0"/>
              <a:t>grupo</a:t>
            </a:r>
            <a:endParaRPr lang="en-GB" sz="1800" dirty="0"/>
          </a:p>
          <a:p>
            <a:pPr marL="0" indent="0">
              <a:buFont typeface="Arial" pitchFamily="34" charset="0"/>
              <a:buChar char="•"/>
              <a:defRPr/>
            </a:pPr>
            <a:r>
              <a:rPr lang="en-GB" sz="1800" dirty="0"/>
              <a:t> </a:t>
            </a:r>
            <a:r>
              <a:rPr lang="en-GB" sz="1800" dirty="0" smtClean="0"/>
              <a:t>Ser mentor</a:t>
            </a:r>
            <a:r>
              <a:rPr lang="en-GB" sz="1800" dirty="0"/>
              <a:t>, </a:t>
            </a:r>
            <a:r>
              <a:rPr lang="en-GB" sz="1800" dirty="0" err="1" smtClean="0"/>
              <a:t>entrenador</a:t>
            </a:r>
            <a:r>
              <a:rPr lang="en-GB" sz="1800" dirty="0" smtClean="0"/>
              <a:t> y </a:t>
            </a:r>
            <a:r>
              <a:rPr lang="en-GB" sz="1800" dirty="0" err="1" smtClean="0"/>
              <a:t>modelo</a:t>
            </a:r>
            <a:r>
              <a:rPr lang="en-GB" sz="1800" dirty="0" smtClean="0"/>
              <a:t> </a:t>
            </a:r>
            <a:endParaRPr lang="en-GB" sz="1800" dirty="0"/>
          </a:p>
          <a:p>
            <a:pPr marL="0" indent="0">
              <a:buFont typeface="Arial" pitchFamily="34" charset="0"/>
              <a:buChar char="•"/>
              <a:defRPr/>
            </a:pPr>
            <a:r>
              <a:rPr lang="en-GB" sz="1800" dirty="0" err="1" smtClean="0"/>
              <a:t>Asegurarse</a:t>
            </a:r>
            <a:r>
              <a:rPr lang="en-GB" sz="1800" dirty="0" smtClean="0"/>
              <a:t> </a:t>
            </a:r>
            <a:r>
              <a:rPr lang="en-GB" sz="1800" dirty="0" err="1" smtClean="0"/>
              <a:t>que</a:t>
            </a:r>
            <a:r>
              <a:rPr lang="en-GB" sz="1800" dirty="0" smtClean="0"/>
              <a:t> </a:t>
            </a:r>
            <a:r>
              <a:rPr lang="en-GB" sz="1800" dirty="0" err="1" smtClean="0"/>
              <a:t>haya</a:t>
            </a:r>
            <a:r>
              <a:rPr lang="en-GB" sz="1800" dirty="0" smtClean="0"/>
              <a:t> un </a:t>
            </a:r>
            <a:r>
              <a:rPr lang="en-GB" sz="1800" dirty="0" err="1" smtClean="0"/>
              <a:t>propósito</a:t>
            </a:r>
            <a:r>
              <a:rPr lang="en-GB" sz="1800" dirty="0" smtClean="0"/>
              <a:t> </a:t>
            </a:r>
            <a:r>
              <a:rPr lang="en-GB" sz="1800" dirty="0" err="1" smtClean="0"/>
              <a:t>común</a:t>
            </a:r>
            <a:endParaRPr lang="en-GB" sz="1800" dirty="0"/>
          </a:p>
          <a:p>
            <a:pPr marL="0" indent="0">
              <a:buFont typeface="Arial" pitchFamily="34" charset="0"/>
              <a:buChar char="•"/>
              <a:defRPr/>
            </a:pPr>
            <a:r>
              <a:rPr lang="en-GB" sz="1800" dirty="0"/>
              <a:t> </a:t>
            </a:r>
            <a:r>
              <a:rPr lang="en-GB" sz="1800" dirty="0" err="1" smtClean="0"/>
              <a:t>Proveer</a:t>
            </a:r>
            <a:r>
              <a:rPr lang="en-GB" sz="1800" dirty="0" smtClean="0"/>
              <a:t> </a:t>
            </a:r>
            <a:r>
              <a:rPr lang="en-GB" sz="1800" dirty="0" err="1" smtClean="0"/>
              <a:t>dirección</a:t>
            </a:r>
            <a:r>
              <a:rPr lang="en-GB" sz="1800" dirty="0" smtClean="0"/>
              <a:t>, </a:t>
            </a:r>
            <a:r>
              <a:rPr lang="en-GB" sz="1800" dirty="0" err="1" smtClean="0"/>
              <a:t>elogio</a:t>
            </a:r>
            <a:r>
              <a:rPr lang="en-GB" sz="1800" dirty="0" smtClean="0"/>
              <a:t> y </a:t>
            </a:r>
            <a:r>
              <a:rPr lang="en-GB" sz="1800" dirty="0" err="1" smtClean="0"/>
              <a:t>reconocimiento</a:t>
            </a:r>
            <a:r>
              <a:rPr lang="en-GB" sz="1800" dirty="0" smtClean="0"/>
              <a:t> </a:t>
            </a:r>
            <a:r>
              <a:rPr lang="en-GB" sz="1800" dirty="0" err="1" smtClean="0"/>
              <a:t>por</a:t>
            </a:r>
            <a:r>
              <a:rPr lang="en-GB" sz="1800" dirty="0" smtClean="0"/>
              <a:t> un </a:t>
            </a:r>
            <a:r>
              <a:rPr lang="en-GB" sz="1800" dirty="0" err="1" smtClean="0"/>
              <a:t>trabajo</a:t>
            </a:r>
            <a:r>
              <a:rPr lang="en-GB" sz="1800" dirty="0" smtClean="0"/>
              <a:t> </a:t>
            </a:r>
            <a:r>
              <a:rPr lang="en-GB" sz="1800" dirty="0" err="1" smtClean="0"/>
              <a:t>bien</a:t>
            </a:r>
            <a:r>
              <a:rPr lang="en-GB" sz="1800" dirty="0" smtClean="0"/>
              <a:t> </a:t>
            </a:r>
            <a:r>
              <a:rPr lang="en-GB" sz="1800" dirty="0" err="1" smtClean="0"/>
              <a:t>hecho</a:t>
            </a:r>
            <a:endParaRPr lang="en-GB" sz="1800" dirty="0"/>
          </a:p>
          <a:p>
            <a:pPr marL="0" indent="0">
              <a:buFont typeface="Arial" pitchFamily="34" charset="0"/>
              <a:buChar char="•"/>
              <a:defRPr/>
            </a:pPr>
            <a:r>
              <a:rPr lang="en-GB" sz="1800" dirty="0" err="1" smtClean="0"/>
              <a:t>Desarrollar</a:t>
            </a:r>
            <a:r>
              <a:rPr lang="en-GB" sz="1800" dirty="0" smtClean="0"/>
              <a:t> </a:t>
            </a:r>
            <a:r>
              <a:rPr lang="en-GB" sz="1800" dirty="0" err="1" smtClean="0"/>
              <a:t>las</a:t>
            </a:r>
            <a:r>
              <a:rPr lang="en-GB" sz="1800" dirty="0" smtClean="0"/>
              <a:t> </a:t>
            </a:r>
            <a:r>
              <a:rPr lang="en-GB" sz="1800" dirty="0" err="1" smtClean="0"/>
              <a:t>habilidades</a:t>
            </a:r>
            <a:r>
              <a:rPr lang="en-GB" sz="1800" dirty="0" smtClean="0"/>
              <a:t> y </a:t>
            </a:r>
            <a:r>
              <a:rPr lang="en-GB" sz="1800" dirty="0" err="1" smtClean="0"/>
              <a:t>talentos</a:t>
            </a:r>
            <a:r>
              <a:rPr lang="en-GB" sz="1800" dirty="0" smtClean="0"/>
              <a:t> del </a:t>
            </a:r>
            <a:r>
              <a:rPr lang="en-GB" sz="1800" dirty="0" err="1" smtClean="0"/>
              <a:t>equipo</a:t>
            </a:r>
            <a:endParaRPr lang="en-GB" sz="1800" dirty="0"/>
          </a:p>
          <a:p>
            <a:pPr marL="0" indent="0">
              <a:defRPr/>
            </a:pPr>
            <a:endParaRPr lang="en-GB" sz="1800" dirty="0"/>
          </a:p>
        </p:txBody>
      </p:sp>
      <p:sp>
        <p:nvSpPr>
          <p:cNvPr id="15" name="Rectangle 14"/>
          <p:cNvSpPr txBox="1">
            <a:spLocks noChangeArrowheads="1"/>
          </p:cNvSpPr>
          <p:nvPr/>
        </p:nvSpPr>
        <p:spPr>
          <a:xfrm>
            <a:off x="152400" y="304800"/>
            <a:ext cx="6858000" cy="85725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300" dirty="0" smtClean="0">
                <a:solidFill>
                  <a:srgbClr val="E36C0A"/>
                </a:solidFill>
              </a:rPr>
              <a:t> </a:t>
            </a:r>
            <a:r>
              <a:rPr lang="en-US" sz="3300" dirty="0" err="1" smtClean="0">
                <a:solidFill>
                  <a:srgbClr val="E36C0A"/>
                </a:solidFill>
              </a:rPr>
              <a:t>Líderes</a:t>
            </a:r>
            <a:r>
              <a:rPr lang="en-US" sz="3300" dirty="0" smtClean="0">
                <a:solidFill>
                  <a:srgbClr val="E36C0A"/>
                </a:solidFill>
              </a:rPr>
              <a:t> –El </a:t>
            </a:r>
            <a:r>
              <a:rPr lang="en-US" sz="3300" dirty="0" err="1" smtClean="0">
                <a:solidFill>
                  <a:srgbClr val="E36C0A"/>
                </a:solidFill>
              </a:rPr>
              <a:t>servicio</a:t>
            </a:r>
            <a:r>
              <a:rPr lang="en-US" sz="3300" dirty="0" smtClean="0">
                <a:solidFill>
                  <a:srgbClr val="E36C0A"/>
                </a:solidFill>
              </a:rPr>
              <a:t> </a:t>
            </a:r>
            <a:r>
              <a:rPr lang="en-US" sz="3300" dirty="0" err="1" smtClean="0">
                <a:solidFill>
                  <a:srgbClr val="E36C0A"/>
                </a:solidFill>
              </a:rPr>
              <a:t>empieza</a:t>
            </a:r>
            <a:r>
              <a:rPr lang="en-US" sz="3300" dirty="0" smtClean="0">
                <a:solidFill>
                  <a:srgbClr val="E36C0A"/>
                </a:solidFill>
              </a:rPr>
              <a:t> </a:t>
            </a:r>
            <a:r>
              <a:rPr lang="en-US" sz="3300" dirty="0" err="1" smtClean="0">
                <a:solidFill>
                  <a:srgbClr val="E36C0A"/>
                </a:solidFill>
              </a:rPr>
              <a:t>contigo</a:t>
            </a:r>
            <a:endParaRPr lang="en-US" sz="3300" dirty="0">
              <a:solidFill>
                <a:srgbClr val="E36C0A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8979508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itle 1"/>
          <p:cNvSpPr>
            <a:spLocks noGrp="1"/>
          </p:cNvSpPr>
          <p:nvPr>
            <p:ph type="title"/>
          </p:nvPr>
        </p:nvSpPr>
        <p:spPr>
          <a:xfrm>
            <a:off x="381000" y="76200"/>
            <a:ext cx="6858000" cy="1362075"/>
          </a:xfrm>
        </p:spPr>
        <p:txBody>
          <a:bodyPr/>
          <a:lstStyle/>
          <a:p>
            <a:pPr algn="ctr"/>
            <a:r>
              <a:rPr sz="3600" cap="none" dirty="0" smtClean="0"/>
              <a:t>\</a:t>
            </a:r>
            <a:br>
              <a:rPr sz="3600" cap="none" dirty="0" smtClean="0"/>
            </a:br>
            <a:r>
              <a:rPr sz="3600" cap="none" dirty="0" err="1" smtClean="0"/>
              <a:t>Interrogantes</a:t>
            </a:r>
            <a:r>
              <a:rPr sz="3600" cap="none" dirty="0" smtClean="0"/>
              <a:t> </a:t>
            </a:r>
            <a:r>
              <a:rPr sz="3600" cap="none" dirty="0" err="1" smtClean="0"/>
              <a:t>sobre</a:t>
            </a:r>
            <a:r>
              <a:rPr sz="3600" cap="none" dirty="0" smtClean="0"/>
              <a:t> el </a:t>
            </a:r>
            <a:r>
              <a:rPr sz="3600" cap="none" dirty="0" err="1" smtClean="0"/>
              <a:t>Servicio</a:t>
            </a:r>
            <a:r>
              <a:rPr sz="3600" cap="none" dirty="0" smtClean="0"/>
              <a:t> </a:t>
            </a:r>
          </a:p>
        </p:txBody>
      </p:sp>
      <p:sp>
        <p:nvSpPr>
          <p:cNvPr id="55299" name="Text Placeholder 2"/>
          <p:cNvSpPr>
            <a:spLocks noGrp="1"/>
          </p:cNvSpPr>
          <p:nvPr>
            <p:ph type="body" idx="1"/>
          </p:nvPr>
        </p:nvSpPr>
        <p:spPr>
          <a:xfrm>
            <a:off x="228600" y="1524000"/>
            <a:ext cx="6858000" cy="4648200"/>
          </a:xfrm>
        </p:spPr>
        <p:txBody>
          <a:bodyPr>
            <a:normAutofit fontScale="92500" lnSpcReduction="10000"/>
          </a:bodyPr>
          <a:lstStyle/>
          <a:p>
            <a:pPr marL="514350" indent="-514350">
              <a:buFont typeface="Calibri" pitchFamily="34" charset="0"/>
              <a:buAutoNum type="arabicPeriod"/>
            </a:pPr>
            <a:r>
              <a:rPr sz="2800" dirty="0" smtClean="0">
                <a:solidFill>
                  <a:schemeClr val="tx1"/>
                </a:solidFill>
              </a:rPr>
              <a:t>¿</a:t>
            </a:r>
            <a:r>
              <a:rPr sz="2800" dirty="0" err="1" smtClean="0">
                <a:solidFill>
                  <a:schemeClr val="tx1"/>
                </a:solidFill>
              </a:rPr>
              <a:t>Cómo</a:t>
            </a:r>
            <a:r>
              <a:rPr sz="2800" dirty="0" smtClean="0">
                <a:solidFill>
                  <a:schemeClr val="tx1"/>
                </a:solidFill>
              </a:rPr>
              <a:t> ha </a:t>
            </a:r>
            <a:r>
              <a:rPr sz="2800" dirty="0" err="1" smtClean="0">
                <a:solidFill>
                  <a:schemeClr val="tx1"/>
                </a:solidFill>
              </a:rPr>
              <a:t>cambiado</a:t>
            </a:r>
            <a:r>
              <a:rPr sz="2800" dirty="0" smtClean="0">
                <a:solidFill>
                  <a:schemeClr val="tx1"/>
                </a:solidFill>
              </a:rPr>
              <a:t> mi </a:t>
            </a:r>
            <a:r>
              <a:rPr sz="2800" dirty="0" err="1" smtClean="0">
                <a:solidFill>
                  <a:schemeClr val="tx1"/>
                </a:solidFill>
              </a:rPr>
              <a:t>negocio</a:t>
            </a:r>
            <a:r>
              <a:rPr sz="2800" dirty="0" smtClean="0">
                <a:solidFill>
                  <a:schemeClr val="tx1"/>
                </a:solidFill>
              </a:rPr>
              <a:t> en </a:t>
            </a:r>
            <a:r>
              <a:rPr sz="2800" dirty="0" err="1" smtClean="0">
                <a:solidFill>
                  <a:schemeClr val="tx1"/>
                </a:solidFill>
              </a:rPr>
              <a:t>uno</a:t>
            </a:r>
            <a:r>
              <a:rPr sz="2800" dirty="0" smtClean="0">
                <a:solidFill>
                  <a:schemeClr val="tx1"/>
                </a:solidFill>
              </a:rPr>
              <a:t>, dos o </a:t>
            </a:r>
            <a:r>
              <a:rPr sz="2800" dirty="0" err="1" smtClean="0">
                <a:solidFill>
                  <a:schemeClr val="tx1"/>
                </a:solidFill>
              </a:rPr>
              <a:t>tres</a:t>
            </a:r>
            <a:r>
              <a:rPr sz="2800" dirty="0" smtClean="0">
                <a:solidFill>
                  <a:schemeClr val="tx1"/>
                </a:solidFill>
              </a:rPr>
              <a:t> </a:t>
            </a:r>
            <a:r>
              <a:rPr sz="2800" dirty="0" err="1" smtClean="0">
                <a:solidFill>
                  <a:schemeClr val="tx1"/>
                </a:solidFill>
              </a:rPr>
              <a:t>años</a:t>
            </a:r>
            <a:r>
              <a:rPr sz="2800" dirty="0" smtClean="0">
                <a:solidFill>
                  <a:schemeClr val="tx1"/>
                </a:solidFill>
              </a:rPr>
              <a:t>? </a:t>
            </a:r>
          </a:p>
          <a:p>
            <a:pPr marL="514350" indent="-514350">
              <a:buFont typeface="Calibri" pitchFamily="34" charset="0"/>
              <a:buAutoNum type="arabicPeriod"/>
            </a:pPr>
            <a:r>
              <a:rPr sz="2800" dirty="0" smtClean="0">
                <a:solidFill>
                  <a:schemeClr val="tx1"/>
                </a:solidFill>
              </a:rPr>
              <a:t>¿</a:t>
            </a:r>
            <a:r>
              <a:rPr sz="2800" dirty="0" err="1" smtClean="0">
                <a:solidFill>
                  <a:schemeClr val="tx1"/>
                </a:solidFill>
              </a:rPr>
              <a:t>Dónde</a:t>
            </a:r>
            <a:r>
              <a:rPr sz="2800" dirty="0" smtClean="0">
                <a:solidFill>
                  <a:schemeClr val="tx1"/>
                </a:solidFill>
              </a:rPr>
              <a:t> </a:t>
            </a:r>
            <a:r>
              <a:rPr sz="2800" dirty="0" err="1" smtClean="0">
                <a:solidFill>
                  <a:schemeClr val="tx1"/>
                </a:solidFill>
              </a:rPr>
              <a:t>estará</a:t>
            </a:r>
            <a:r>
              <a:rPr sz="2800" dirty="0" smtClean="0">
                <a:solidFill>
                  <a:schemeClr val="tx1"/>
                </a:solidFill>
              </a:rPr>
              <a:t> en dos, </a:t>
            </a:r>
            <a:r>
              <a:rPr sz="2800" dirty="0" err="1" smtClean="0">
                <a:solidFill>
                  <a:schemeClr val="tx1"/>
                </a:solidFill>
              </a:rPr>
              <a:t>tres</a:t>
            </a:r>
            <a:r>
              <a:rPr sz="2800" dirty="0" smtClean="0">
                <a:solidFill>
                  <a:schemeClr val="tx1"/>
                </a:solidFill>
              </a:rPr>
              <a:t> o </a:t>
            </a:r>
            <a:r>
              <a:rPr sz="2800" dirty="0" err="1" smtClean="0">
                <a:solidFill>
                  <a:schemeClr val="tx1"/>
                </a:solidFill>
              </a:rPr>
              <a:t>cinco</a:t>
            </a:r>
            <a:r>
              <a:rPr sz="2800" dirty="0" smtClean="0">
                <a:solidFill>
                  <a:schemeClr val="tx1"/>
                </a:solidFill>
              </a:rPr>
              <a:t> </a:t>
            </a:r>
            <a:r>
              <a:rPr sz="2800" dirty="0" err="1" smtClean="0">
                <a:solidFill>
                  <a:schemeClr val="tx1"/>
                </a:solidFill>
              </a:rPr>
              <a:t>años</a:t>
            </a:r>
            <a:r>
              <a:rPr sz="2800" dirty="0" smtClean="0">
                <a:solidFill>
                  <a:schemeClr val="tx1"/>
                </a:solidFill>
              </a:rPr>
              <a:t>? ¿Es </a:t>
            </a:r>
            <a:r>
              <a:rPr sz="2800" dirty="0" err="1" smtClean="0">
                <a:solidFill>
                  <a:schemeClr val="tx1"/>
                </a:solidFill>
              </a:rPr>
              <a:t>allí</a:t>
            </a:r>
            <a:r>
              <a:rPr sz="2800" dirty="0" smtClean="0">
                <a:solidFill>
                  <a:schemeClr val="tx1"/>
                </a:solidFill>
              </a:rPr>
              <a:t> </a:t>
            </a:r>
            <a:r>
              <a:rPr sz="2800" dirty="0" err="1" smtClean="0">
                <a:solidFill>
                  <a:schemeClr val="tx1"/>
                </a:solidFill>
              </a:rPr>
              <a:t>donde</a:t>
            </a:r>
            <a:r>
              <a:rPr sz="2800" dirty="0" smtClean="0">
                <a:solidFill>
                  <a:schemeClr val="tx1"/>
                </a:solidFill>
              </a:rPr>
              <a:t> </a:t>
            </a:r>
            <a:r>
              <a:rPr sz="2800" dirty="0" err="1" smtClean="0">
                <a:solidFill>
                  <a:schemeClr val="tx1"/>
                </a:solidFill>
              </a:rPr>
              <a:t>realmente</a:t>
            </a:r>
            <a:r>
              <a:rPr sz="2800" dirty="0" smtClean="0">
                <a:solidFill>
                  <a:schemeClr val="tx1"/>
                </a:solidFill>
              </a:rPr>
              <a:t> </a:t>
            </a:r>
            <a:r>
              <a:rPr sz="2800" dirty="0" err="1" smtClean="0">
                <a:solidFill>
                  <a:schemeClr val="tx1"/>
                </a:solidFill>
              </a:rPr>
              <a:t>quiero</a:t>
            </a:r>
            <a:r>
              <a:rPr sz="2800" dirty="0" smtClean="0">
                <a:solidFill>
                  <a:schemeClr val="tx1"/>
                </a:solidFill>
              </a:rPr>
              <a:t> </a:t>
            </a:r>
            <a:r>
              <a:rPr sz="2800" dirty="0" err="1" smtClean="0">
                <a:solidFill>
                  <a:schemeClr val="tx1"/>
                </a:solidFill>
              </a:rPr>
              <a:t>que</a:t>
            </a:r>
            <a:r>
              <a:rPr sz="2800" dirty="0" smtClean="0">
                <a:solidFill>
                  <a:schemeClr val="tx1"/>
                </a:solidFill>
              </a:rPr>
              <a:t> </a:t>
            </a:r>
            <a:r>
              <a:rPr sz="2800" dirty="0" err="1" smtClean="0">
                <a:solidFill>
                  <a:schemeClr val="tx1"/>
                </a:solidFill>
              </a:rPr>
              <a:t>esté</a:t>
            </a:r>
            <a:r>
              <a:rPr sz="2800" dirty="0" smtClean="0">
                <a:solidFill>
                  <a:schemeClr val="tx1"/>
                </a:solidFill>
              </a:rPr>
              <a:t>?  </a:t>
            </a:r>
          </a:p>
          <a:p>
            <a:pPr marL="514350" indent="-514350">
              <a:buFont typeface="Calibri" pitchFamily="34" charset="0"/>
              <a:buAutoNum type="arabicPeriod"/>
            </a:pPr>
            <a:r>
              <a:rPr sz="2800" dirty="0" smtClean="0">
                <a:solidFill>
                  <a:schemeClr val="tx1"/>
                </a:solidFill>
              </a:rPr>
              <a:t>¿A </a:t>
            </a:r>
            <a:r>
              <a:rPr sz="2800" dirty="0" err="1" smtClean="0">
                <a:solidFill>
                  <a:schemeClr val="tx1"/>
                </a:solidFill>
              </a:rPr>
              <a:t>qué</a:t>
            </a:r>
            <a:r>
              <a:rPr sz="2800" dirty="0" smtClean="0">
                <a:solidFill>
                  <a:schemeClr val="tx1"/>
                </a:solidFill>
              </a:rPr>
              <a:t> no le </a:t>
            </a:r>
            <a:r>
              <a:rPr sz="2800" dirty="0" err="1" smtClean="0">
                <a:solidFill>
                  <a:schemeClr val="tx1"/>
                </a:solidFill>
              </a:rPr>
              <a:t>estamos</a:t>
            </a:r>
            <a:r>
              <a:rPr sz="2800" dirty="0" smtClean="0">
                <a:solidFill>
                  <a:schemeClr val="tx1"/>
                </a:solidFill>
              </a:rPr>
              <a:t> </a:t>
            </a:r>
            <a:r>
              <a:rPr sz="2800" dirty="0" err="1" smtClean="0">
                <a:solidFill>
                  <a:schemeClr val="tx1"/>
                </a:solidFill>
              </a:rPr>
              <a:t>prestando</a:t>
            </a:r>
            <a:r>
              <a:rPr sz="2800" dirty="0" smtClean="0">
                <a:solidFill>
                  <a:schemeClr val="tx1"/>
                </a:solidFill>
              </a:rPr>
              <a:t> </a:t>
            </a:r>
            <a:r>
              <a:rPr sz="2800" dirty="0" err="1" smtClean="0">
                <a:solidFill>
                  <a:schemeClr val="tx1"/>
                </a:solidFill>
              </a:rPr>
              <a:t>atención</a:t>
            </a:r>
            <a:r>
              <a:rPr sz="2800" dirty="0" smtClean="0">
                <a:solidFill>
                  <a:schemeClr val="tx1"/>
                </a:solidFill>
              </a:rPr>
              <a:t>? </a:t>
            </a:r>
          </a:p>
          <a:p>
            <a:pPr marL="514350" indent="-514350">
              <a:buFont typeface="Calibri" pitchFamily="34" charset="0"/>
              <a:buAutoNum type="arabicPeriod"/>
            </a:pPr>
            <a:r>
              <a:rPr lang="en-US" sz="2800" dirty="0" smtClean="0">
                <a:solidFill>
                  <a:schemeClr val="tx1"/>
                </a:solidFill>
              </a:rPr>
              <a:t>¿</a:t>
            </a:r>
            <a:r>
              <a:rPr lang="en-US" sz="2800" dirty="0" err="1" smtClean="0">
                <a:solidFill>
                  <a:schemeClr val="tx1"/>
                </a:solidFill>
              </a:rPr>
              <a:t>Qué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hace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nuestra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competencia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que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nosotros</a:t>
            </a:r>
            <a:r>
              <a:rPr lang="en-US" sz="2800" dirty="0" smtClean="0">
                <a:solidFill>
                  <a:schemeClr val="tx1"/>
                </a:solidFill>
              </a:rPr>
              <a:t> no </a:t>
            </a:r>
            <a:r>
              <a:rPr lang="en-US" sz="2800" dirty="0" err="1" smtClean="0">
                <a:solidFill>
                  <a:schemeClr val="tx1"/>
                </a:solidFill>
              </a:rPr>
              <a:t>hacemos</a:t>
            </a:r>
            <a:r>
              <a:rPr lang="en-US" sz="2800" dirty="0" smtClean="0">
                <a:solidFill>
                  <a:schemeClr val="tx1"/>
                </a:solidFill>
              </a:rPr>
              <a:t>?  </a:t>
            </a:r>
            <a:endParaRPr sz="2800" dirty="0" smtClean="0">
              <a:solidFill>
                <a:schemeClr val="tx1"/>
              </a:solidFill>
            </a:endParaRPr>
          </a:p>
          <a:p>
            <a:pPr marL="514350" indent="-514350">
              <a:buFont typeface="Calibri" pitchFamily="34" charset="0"/>
              <a:buAutoNum type="arabicPeriod"/>
            </a:pPr>
            <a:r>
              <a:rPr sz="2800" dirty="0" smtClean="0">
                <a:solidFill>
                  <a:schemeClr val="tx1"/>
                </a:solidFill>
              </a:rPr>
              <a:t>¿</a:t>
            </a:r>
            <a:r>
              <a:rPr sz="2800" dirty="0" err="1" smtClean="0">
                <a:solidFill>
                  <a:schemeClr val="tx1"/>
                </a:solidFill>
              </a:rPr>
              <a:t>Qué</a:t>
            </a:r>
            <a:r>
              <a:rPr sz="2800" dirty="0" smtClean="0">
                <a:solidFill>
                  <a:schemeClr val="tx1"/>
                </a:solidFill>
              </a:rPr>
              <a:t> </a:t>
            </a:r>
            <a:r>
              <a:rPr sz="2800" dirty="0" err="1" smtClean="0">
                <a:solidFill>
                  <a:schemeClr val="tx1"/>
                </a:solidFill>
              </a:rPr>
              <a:t>sucede</a:t>
            </a:r>
            <a:r>
              <a:rPr sz="2800" dirty="0" smtClean="0">
                <a:solidFill>
                  <a:schemeClr val="tx1"/>
                </a:solidFill>
              </a:rPr>
              <a:t> </a:t>
            </a:r>
            <a:r>
              <a:rPr sz="2800" dirty="0" err="1" smtClean="0">
                <a:solidFill>
                  <a:schemeClr val="tx1"/>
                </a:solidFill>
              </a:rPr>
              <a:t>diariamente</a:t>
            </a:r>
            <a:r>
              <a:rPr sz="2800" dirty="0" smtClean="0">
                <a:solidFill>
                  <a:schemeClr val="tx1"/>
                </a:solidFill>
              </a:rPr>
              <a:t>? (</a:t>
            </a:r>
            <a:r>
              <a:rPr sz="2800" dirty="0" err="1" smtClean="0">
                <a:solidFill>
                  <a:schemeClr val="tx1"/>
                </a:solidFill>
              </a:rPr>
              <a:t>identificar</a:t>
            </a:r>
            <a:r>
              <a:rPr sz="2800" dirty="0" smtClean="0">
                <a:solidFill>
                  <a:schemeClr val="tx1"/>
                </a:solidFill>
              </a:rPr>
              <a:t> </a:t>
            </a:r>
            <a:r>
              <a:rPr sz="2800" dirty="0" err="1" smtClean="0">
                <a:solidFill>
                  <a:schemeClr val="tx1"/>
                </a:solidFill>
              </a:rPr>
              <a:t>éxitos</a:t>
            </a:r>
            <a:r>
              <a:rPr sz="2800" dirty="0" smtClean="0">
                <a:solidFill>
                  <a:schemeClr val="tx1"/>
                </a:solidFill>
              </a:rPr>
              <a:t> y </a:t>
            </a:r>
            <a:r>
              <a:rPr sz="2800" dirty="0" err="1" smtClean="0">
                <a:solidFill>
                  <a:schemeClr val="tx1"/>
                </a:solidFill>
              </a:rPr>
              <a:t>problemas</a:t>
            </a:r>
            <a:r>
              <a:rPr sz="2800" dirty="0" smtClean="0">
                <a:solidFill>
                  <a:schemeClr val="tx1"/>
                </a:solidFill>
              </a:rPr>
              <a:t> </a:t>
            </a:r>
            <a:r>
              <a:rPr sz="2800" dirty="0" err="1" smtClean="0">
                <a:solidFill>
                  <a:schemeClr val="tx1"/>
                </a:solidFill>
              </a:rPr>
              <a:t>que</a:t>
            </a:r>
            <a:r>
              <a:rPr sz="2800" dirty="0" smtClean="0">
                <a:solidFill>
                  <a:schemeClr val="tx1"/>
                </a:solidFill>
              </a:rPr>
              <a:t> </a:t>
            </a:r>
            <a:r>
              <a:rPr sz="2800" dirty="0" err="1" smtClean="0">
                <a:solidFill>
                  <a:schemeClr val="tx1"/>
                </a:solidFill>
              </a:rPr>
              <a:t>ocurren</a:t>
            </a:r>
            <a:r>
              <a:rPr sz="2800" dirty="0" smtClean="0">
                <a:solidFill>
                  <a:schemeClr val="tx1"/>
                </a:solidFill>
              </a:rPr>
              <a:t>. Los </a:t>
            </a:r>
            <a:r>
              <a:rPr sz="2800" dirty="0" err="1" smtClean="0">
                <a:solidFill>
                  <a:schemeClr val="tx1"/>
                </a:solidFill>
              </a:rPr>
              <a:t>problemas</a:t>
            </a:r>
            <a:r>
              <a:rPr sz="2800" dirty="0" smtClean="0">
                <a:solidFill>
                  <a:schemeClr val="tx1"/>
                </a:solidFill>
              </a:rPr>
              <a:t> son </a:t>
            </a:r>
            <a:r>
              <a:rPr sz="2800" dirty="0" err="1" smtClean="0">
                <a:solidFill>
                  <a:schemeClr val="tx1"/>
                </a:solidFill>
              </a:rPr>
              <a:t>frecuentemente</a:t>
            </a:r>
            <a:r>
              <a:rPr sz="2800" dirty="0" smtClean="0">
                <a:solidFill>
                  <a:schemeClr val="tx1"/>
                </a:solidFill>
              </a:rPr>
              <a:t> </a:t>
            </a:r>
            <a:r>
              <a:rPr sz="2800" dirty="0" err="1" smtClean="0">
                <a:solidFill>
                  <a:schemeClr val="tx1"/>
                </a:solidFill>
              </a:rPr>
              <a:t>síntomas</a:t>
            </a:r>
            <a:r>
              <a:rPr sz="2800" dirty="0" smtClean="0">
                <a:solidFill>
                  <a:schemeClr val="tx1"/>
                </a:solidFill>
              </a:rPr>
              <a:t> de </a:t>
            </a:r>
            <a:r>
              <a:rPr sz="2800" dirty="0" err="1" smtClean="0">
                <a:solidFill>
                  <a:schemeClr val="tx1"/>
                </a:solidFill>
              </a:rPr>
              <a:t>asuntos</a:t>
            </a:r>
            <a:r>
              <a:rPr sz="2800" dirty="0" smtClean="0">
                <a:solidFill>
                  <a:schemeClr val="tx1"/>
                </a:solidFill>
              </a:rPr>
              <a:t> </a:t>
            </a:r>
            <a:r>
              <a:rPr sz="2800" dirty="0" err="1" smtClean="0">
                <a:solidFill>
                  <a:schemeClr val="tx1"/>
                </a:solidFill>
              </a:rPr>
              <a:t>más</a:t>
            </a:r>
            <a:r>
              <a:rPr sz="2800" dirty="0" smtClean="0">
                <a:solidFill>
                  <a:schemeClr val="tx1"/>
                </a:solidFill>
              </a:rPr>
              <a:t> </a:t>
            </a:r>
            <a:r>
              <a:rPr sz="2800" dirty="0" err="1" smtClean="0">
                <a:solidFill>
                  <a:schemeClr val="tx1"/>
                </a:solidFill>
              </a:rPr>
              <a:t>profundos</a:t>
            </a:r>
            <a:r>
              <a:rPr sz="2800" dirty="0" smtClean="0">
                <a:solidFill>
                  <a:schemeClr val="tx1"/>
                </a:solidFill>
              </a:rPr>
              <a:t>).</a:t>
            </a:r>
          </a:p>
        </p:txBody>
      </p:sp>
    </p:spTree>
    <p:extLst>
      <p:ext uri="{BB962C8B-B14F-4D97-AF65-F5344CB8AC3E}">
        <p14:creationId xmlns="" xmlns:p14="http://schemas.microsoft.com/office/powerpoint/2010/main" val="725242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Content Placeholder 3"/>
          <p:cNvSpPr>
            <a:spLocks noGrp="1"/>
          </p:cNvSpPr>
          <p:nvPr>
            <p:ph sz="half" idx="2"/>
          </p:nvPr>
        </p:nvSpPr>
        <p:spPr>
          <a:xfrm>
            <a:off x="152400" y="1447800"/>
            <a:ext cx="7162800" cy="3143249"/>
          </a:xfrm>
        </p:spPr>
        <p:txBody>
          <a:bodyPr>
            <a:normAutofit/>
          </a:bodyPr>
          <a:lstStyle/>
          <a:p>
            <a:r>
              <a:rPr lang="en-US" sz="2475" b="1" dirty="0" smtClean="0">
                <a:latin typeface="Frutiger-BoldCn" pitchFamily="34" charset="0"/>
              </a:rPr>
              <a:t>La </a:t>
            </a:r>
            <a:r>
              <a:rPr lang="en-US" sz="2475" b="1" dirty="0" err="1" smtClean="0">
                <a:latin typeface="Frutiger-BoldCn" pitchFamily="34" charset="0"/>
              </a:rPr>
              <a:t>entrega</a:t>
            </a:r>
            <a:r>
              <a:rPr lang="en-US" sz="2475" b="1" dirty="0" smtClean="0">
                <a:latin typeface="Frutiger-BoldCn" pitchFamily="34" charset="0"/>
              </a:rPr>
              <a:t> de un </a:t>
            </a:r>
            <a:r>
              <a:rPr lang="en-US" sz="2475" b="1" dirty="0" err="1" smtClean="0">
                <a:latin typeface="Frutiger-BoldCn" pitchFamily="34" charset="0"/>
              </a:rPr>
              <a:t>servicio</a:t>
            </a:r>
            <a:r>
              <a:rPr lang="en-US" sz="2475" b="1" dirty="0" smtClean="0">
                <a:latin typeface="Frutiger-BoldCn" pitchFamily="34" charset="0"/>
              </a:rPr>
              <a:t> </a:t>
            </a:r>
            <a:r>
              <a:rPr lang="en-US" sz="2475" b="1" dirty="0" err="1" smtClean="0">
                <a:latin typeface="Frutiger-BoldCn" pitchFamily="34" charset="0"/>
              </a:rPr>
              <a:t>excelente</a:t>
            </a:r>
            <a:r>
              <a:rPr lang="en-US" sz="2475" b="1" dirty="0" smtClean="0">
                <a:latin typeface="Frutiger-BoldCn" pitchFamily="34" charset="0"/>
              </a:rPr>
              <a:t> </a:t>
            </a:r>
            <a:r>
              <a:rPr lang="en-US" sz="2475" b="1" dirty="0" err="1" smtClean="0">
                <a:latin typeface="Frutiger-BoldCn" pitchFamily="34" charset="0"/>
              </a:rPr>
              <a:t>significa</a:t>
            </a:r>
            <a:r>
              <a:rPr lang="en-US" sz="2475" b="1" dirty="0" smtClean="0">
                <a:latin typeface="Frutiger-BoldCn" pitchFamily="34" charset="0"/>
              </a:rPr>
              <a:t> </a:t>
            </a:r>
            <a:r>
              <a:rPr lang="en-US" sz="2475" b="1" dirty="0" err="1" smtClean="0">
                <a:latin typeface="Frutiger-BoldCn" pitchFamily="34" charset="0"/>
              </a:rPr>
              <a:t>cuán</a:t>
            </a:r>
            <a:r>
              <a:rPr lang="en-US" sz="2475" b="1" dirty="0" smtClean="0">
                <a:latin typeface="Frutiger-BoldCn" pitchFamily="34" charset="0"/>
              </a:rPr>
              <a:t> </a:t>
            </a:r>
            <a:r>
              <a:rPr lang="en-US" sz="2475" b="1" dirty="0" err="1" smtClean="0">
                <a:latin typeface="Frutiger-BoldCn" pitchFamily="34" charset="0"/>
              </a:rPr>
              <a:t>bien</a:t>
            </a:r>
            <a:r>
              <a:rPr lang="en-US" sz="2475" b="1" dirty="0" smtClean="0">
                <a:latin typeface="Frutiger-BoldCn" pitchFamily="34" charset="0"/>
              </a:rPr>
              <a:t> </a:t>
            </a:r>
            <a:r>
              <a:rPr lang="en-US" sz="2475" b="1" dirty="0" err="1" smtClean="0">
                <a:latin typeface="Frutiger-BoldCn" pitchFamily="34" charset="0"/>
              </a:rPr>
              <a:t>una</a:t>
            </a:r>
            <a:r>
              <a:rPr lang="en-US" sz="2475" b="1" dirty="0" smtClean="0">
                <a:latin typeface="Frutiger-BoldCn" pitchFamily="34" charset="0"/>
              </a:rPr>
              <a:t> </a:t>
            </a:r>
            <a:r>
              <a:rPr lang="en-US" sz="2475" b="1" dirty="0" err="1" smtClean="0">
                <a:latin typeface="Frutiger-BoldCn" pitchFamily="34" charset="0"/>
              </a:rPr>
              <a:t>organización</a:t>
            </a:r>
            <a:r>
              <a:rPr lang="en-US" sz="2475" b="1" dirty="0" smtClean="0">
                <a:latin typeface="Frutiger-BoldCn" pitchFamily="34" charset="0"/>
              </a:rPr>
              <a:t> </a:t>
            </a:r>
            <a:r>
              <a:rPr lang="en-US" sz="2475" b="1" dirty="0" err="1" smtClean="0">
                <a:latin typeface="Frutiger-BoldCn" pitchFamily="34" charset="0"/>
              </a:rPr>
              <a:t>es</a:t>
            </a:r>
            <a:r>
              <a:rPr lang="en-US" sz="2475" b="1" dirty="0" smtClean="0">
                <a:latin typeface="Frutiger-BoldCn" pitchFamily="34" charset="0"/>
              </a:rPr>
              <a:t> </a:t>
            </a:r>
            <a:r>
              <a:rPr lang="en-US" sz="2475" b="1" dirty="0" err="1" smtClean="0">
                <a:latin typeface="Frutiger-BoldCn" pitchFamily="34" charset="0"/>
              </a:rPr>
              <a:t>capaz</a:t>
            </a:r>
            <a:r>
              <a:rPr lang="en-US" sz="2475" b="1" dirty="0" smtClean="0">
                <a:latin typeface="Frutiger-BoldCn" pitchFamily="34" charset="0"/>
              </a:rPr>
              <a:t> de </a:t>
            </a:r>
            <a:r>
              <a:rPr lang="en-US" sz="2475" b="1" dirty="0" smtClean="0">
                <a:latin typeface="Frutiger-Cn" pitchFamily="34" charset="0"/>
              </a:rPr>
              <a:t>CONSTANTE y CONSISTENTEMENTE</a:t>
            </a:r>
            <a:r>
              <a:rPr lang="en-US" sz="2475" b="1" dirty="0" smtClean="0">
                <a:latin typeface="Frutiger-BoldCn" pitchFamily="34" charset="0"/>
              </a:rPr>
              <a:t> SUPLIR </a:t>
            </a:r>
            <a:r>
              <a:rPr lang="en-US" sz="2475" b="1" dirty="0" err="1" smtClean="0">
                <a:latin typeface="Frutiger-BoldCn" pitchFamily="34" charset="0"/>
              </a:rPr>
              <a:t>las</a:t>
            </a:r>
            <a:r>
              <a:rPr lang="en-US" sz="2475" b="1" dirty="0" smtClean="0">
                <a:latin typeface="Frutiger-BoldCn" pitchFamily="34" charset="0"/>
              </a:rPr>
              <a:t> </a:t>
            </a:r>
            <a:r>
              <a:rPr lang="en-US" sz="2475" b="1" dirty="0" err="1" smtClean="0">
                <a:latin typeface="Frutiger-BoldCn" pitchFamily="34" charset="0"/>
              </a:rPr>
              <a:t>necesidades</a:t>
            </a:r>
            <a:r>
              <a:rPr lang="en-US" sz="2475" b="1" dirty="0" smtClean="0">
                <a:latin typeface="Frutiger-BoldCn" pitchFamily="34" charset="0"/>
              </a:rPr>
              <a:t> de los </a:t>
            </a:r>
            <a:r>
              <a:rPr lang="en-US" sz="2475" b="1" dirty="0" err="1" smtClean="0">
                <a:latin typeface="Frutiger-BoldCn" pitchFamily="34" charset="0"/>
              </a:rPr>
              <a:t>clientes</a:t>
            </a:r>
            <a:r>
              <a:rPr lang="en-US" sz="2475" b="1" dirty="0" smtClean="0">
                <a:latin typeface="Frutiger-BoldCn" pitchFamily="34" charset="0"/>
              </a:rPr>
              <a:t> y </a:t>
            </a:r>
            <a:r>
              <a:rPr lang="en-US" sz="2475" b="1" dirty="0" smtClean="0">
                <a:solidFill>
                  <a:srgbClr val="92D050"/>
                </a:solidFill>
                <a:latin typeface="Frutiger-BoldCn" pitchFamily="34" charset="0"/>
              </a:rPr>
              <a:t>EXCEDER </a:t>
            </a:r>
            <a:r>
              <a:rPr lang="en-US" sz="2475" b="1" dirty="0" smtClean="0">
                <a:solidFill>
                  <a:prstClr val="white"/>
                </a:solidFill>
                <a:latin typeface="Frutiger-BoldCn" pitchFamily="34" charset="0"/>
              </a:rPr>
              <a:t> </a:t>
            </a:r>
            <a:r>
              <a:rPr lang="en-US" sz="2475" b="1" dirty="0" err="1" smtClean="0">
                <a:latin typeface="Frutiger-BoldCn" pitchFamily="34" charset="0"/>
              </a:rPr>
              <a:t>sus</a:t>
            </a:r>
            <a:r>
              <a:rPr lang="en-US" sz="2475" b="1" dirty="0" smtClean="0">
                <a:latin typeface="Frutiger-BoldCn" pitchFamily="34" charset="0"/>
              </a:rPr>
              <a:t> </a:t>
            </a:r>
            <a:r>
              <a:rPr lang="en-US" sz="2475" b="1" dirty="0" err="1" smtClean="0">
                <a:latin typeface="Frutiger-BoldCn" pitchFamily="34" charset="0"/>
              </a:rPr>
              <a:t>expectativas</a:t>
            </a:r>
            <a:r>
              <a:rPr lang="en-US" sz="2475" b="1" dirty="0" smtClean="0">
                <a:latin typeface="Frutiger-BoldCn" pitchFamily="34" charset="0"/>
              </a:rPr>
              <a:t> al </a:t>
            </a:r>
            <a:r>
              <a:rPr lang="en-US" sz="2475" b="1" dirty="0" err="1" smtClean="0">
                <a:latin typeface="Frutiger-BoldCn" pitchFamily="34" charset="0"/>
              </a:rPr>
              <a:t>proveer</a:t>
            </a:r>
            <a:r>
              <a:rPr lang="en-US" sz="2475" b="1" dirty="0" smtClean="0">
                <a:latin typeface="Frutiger-BoldCn" pitchFamily="34" charset="0"/>
              </a:rPr>
              <a:t> </a:t>
            </a:r>
            <a:r>
              <a:rPr lang="en-US" sz="2475" b="1" dirty="0" err="1" smtClean="0">
                <a:latin typeface="Frutiger-BoldCn" pitchFamily="34" charset="0"/>
              </a:rPr>
              <a:t>bienes</a:t>
            </a:r>
            <a:r>
              <a:rPr lang="en-US" sz="2475" b="1" dirty="0" smtClean="0">
                <a:latin typeface="Frutiger-BoldCn" pitchFamily="34" charset="0"/>
              </a:rPr>
              <a:t> y </a:t>
            </a:r>
            <a:r>
              <a:rPr lang="en-US" sz="2475" b="1" dirty="0" err="1" smtClean="0">
                <a:latin typeface="Frutiger-BoldCn" pitchFamily="34" charset="0"/>
              </a:rPr>
              <a:t>servicios</a:t>
            </a:r>
            <a:r>
              <a:rPr lang="en-US" sz="2475" b="1" dirty="0" smtClean="0">
                <a:latin typeface="Frutiger-BoldCn" pitchFamily="34" charset="0"/>
              </a:rPr>
              <a:t> en forma </a:t>
            </a:r>
            <a:r>
              <a:rPr lang="en-US" sz="2475" b="1" dirty="0" err="1" smtClean="0">
                <a:latin typeface="Frutiger-BoldCn" pitchFamily="34" charset="0"/>
              </a:rPr>
              <a:t>oportuna</a:t>
            </a:r>
            <a:r>
              <a:rPr lang="en-US" sz="2475" b="1" dirty="0" smtClean="0">
                <a:latin typeface="Frutiger-BoldCn" pitchFamily="34" charset="0"/>
              </a:rPr>
              <a:t> y SENSIBLE.  </a:t>
            </a:r>
            <a:endParaRPr lang="en-US" sz="2400" dirty="0">
              <a:latin typeface="Frutiger-Cn" pitchFamily="34" charset="0"/>
            </a:endParaRPr>
          </a:p>
          <a:p>
            <a:r>
              <a:rPr lang="en-US" sz="2400" dirty="0">
                <a:latin typeface="Frutiger-Cn" pitchFamily="34" charset="0"/>
              </a:rPr>
              <a:t> 			</a:t>
            </a:r>
            <a:r>
              <a:rPr lang="en-US" sz="2400" b="1" u="sng" dirty="0">
                <a:latin typeface="Frutiger-Cn" pitchFamily="34" charset="0"/>
              </a:rPr>
              <a:t>3 </a:t>
            </a:r>
            <a:r>
              <a:rPr lang="en-US" sz="2400" b="1" u="sng" dirty="0" err="1" smtClean="0">
                <a:latin typeface="Frutiger-Cn" pitchFamily="34" charset="0"/>
              </a:rPr>
              <a:t>Elementos</a:t>
            </a:r>
            <a:r>
              <a:rPr lang="en-US" sz="2400" b="1" u="sng" dirty="0" smtClean="0">
                <a:latin typeface="Frutiger-Cn" pitchFamily="34" charset="0"/>
              </a:rPr>
              <a:t> </a:t>
            </a:r>
            <a:r>
              <a:rPr lang="en-US" sz="2400" b="1" u="sng" dirty="0" err="1" smtClean="0">
                <a:latin typeface="Frutiger-Cn" pitchFamily="34" charset="0"/>
              </a:rPr>
              <a:t>Críticos</a:t>
            </a:r>
            <a:endParaRPr lang="en-US" sz="2400" b="1" u="sng" dirty="0">
              <a:latin typeface="Frutiger-Cn" pitchFamily="34" charset="0"/>
            </a:endParaRPr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="" xmlns:p14="http://schemas.microsoft.com/office/powerpoint/2010/main" val="26290104"/>
              </p:ext>
            </p:extLst>
          </p:nvPr>
        </p:nvGraphicFramePr>
        <p:xfrm>
          <a:off x="1371600" y="4274391"/>
          <a:ext cx="5273899" cy="21264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="" xmlns:p14="http://schemas.microsoft.com/office/powerpoint/2010/main" val="1406474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1" name="Rectangle 5"/>
          <p:cNvSpPr>
            <a:spLocks noChangeArrowheads="1"/>
          </p:cNvSpPr>
          <p:nvPr/>
        </p:nvSpPr>
        <p:spPr bwMode="auto">
          <a:xfrm>
            <a:off x="1143000" y="228600"/>
            <a:ext cx="53721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9056" tIns="34529" rIns="69056" bIns="34529" anchor="ctr"/>
          <a:lstStyle/>
          <a:p>
            <a:pPr algn="ctr">
              <a:lnSpc>
                <a:spcPct val="90000"/>
              </a:lnSpc>
            </a:pPr>
            <a:r>
              <a:rPr lang="en-US" sz="3200" b="1" dirty="0" err="1" smtClean="0">
                <a:solidFill>
                  <a:srgbClr val="E36C0A"/>
                </a:solidFill>
                <a:latin typeface="+mj-lt"/>
                <a:cs typeface="Times New Roman" pitchFamily="18" charset="0"/>
              </a:rPr>
              <a:t>Ciclo</a:t>
            </a:r>
            <a:r>
              <a:rPr lang="en-US" sz="3200" b="1" dirty="0" smtClean="0">
                <a:solidFill>
                  <a:srgbClr val="E36C0A"/>
                </a:solidFill>
                <a:latin typeface="+mj-lt"/>
                <a:cs typeface="Times New Roman" pitchFamily="18" charset="0"/>
              </a:rPr>
              <a:t> de </a:t>
            </a:r>
            <a:r>
              <a:rPr lang="en-US" sz="3200" b="1" dirty="0" err="1" smtClean="0">
                <a:solidFill>
                  <a:srgbClr val="E36C0A"/>
                </a:solidFill>
                <a:latin typeface="+mj-lt"/>
                <a:cs typeface="Times New Roman" pitchFamily="18" charset="0"/>
              </a:rPr>
              <a:t>Excelencia</a:t>
            </a:r>
            <a:r>
              <a:rPr lang="en-US" sz="3200" b="1" dirty="0" smtClean="0">
                <a:solidFill>
                  <a:srgbClr val="E36C0A"/>
                </a:solidFill>
                <a:latin typeface="+mj-lt"/>
                <a:cs typeface="Times New Roman" pitchFamily="18" charset="0"/>
              </a:rPr>
              <a:t> en el </a:t>
            </a:r>
            <a:r>
              <a:rPr lang="en-US" sz="3200" b="1" dirty="0" err="1" smtClean="0">
                <a:solidFill>
                  <a:srgbClr val="E36C0A"/>
                </a:solidFill>
                <a:latin typeface="+mj-lt"/>
                <a:cs typeface="Times New Roman" pitchFamily="18" charset="0"/>
              </a:rPr>
              <a:t>Servicio</a:t>
            </a:r>
            <a:endParaRPr lang="en-US" sz="3200" b="1" dirty="0">
              <a:solidFill>
                <a:srgbClr val="E36C0A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9462" name="Rectangle 6"/>
          <p:cNvSpPr>
            <a:spLocks noChangeArrowheads="1"/>
          </p:cNvSpPr>
          <p:nvPr/>
        </p:nvSpPr>
        <p:spPr bwMode="auto">
          <a:xfrm>
            <a:off x="6636544" y="1871664"/>
            <a:ext cx="9525" cy="7501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GB" sz="1350">
              <a:solidFill>
                <a:prstClr val="black"/>
              </a:solidFill>
            </a:endParaRPr>
          </a:p>
        </p:txBody>
      </p:sp>
      <p:sp>
        <p:nvSpPr>
          <p:cNvPr id="19463" name="Rectangle 7"/>
          <p:cNvSpPr>
            <a:spLocks noChangeArrowheads="1"/>
          </p:cNvSpPr>
          <p:nvPr/>
        </p:nvSpPr>
        <p:spPr bwMode="auto">
          <a:xfrm>
            <a:off x="3443288" y="2843213"/>
            <a:ext cx="2171700" cy="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GB" sz="1350">
              <a:solidFill>
                <a:prstClr val="black"/>
              </a:solidFill>
            </a:endParaRPr>
          </a:p>
        </p:txBody>
      </p:sp>
      <p:sp>
        <p:nvSpPr>
          <p:cNvPr id="19464" name="Freeform 8"/>
          <p:cNvSpPr>
            <a:spLocks/>
          </p:cNvSpPr>
          <p:nvPr/>
        </p:nvSpPr>
        <p:spPr bwMode="auto">
          <a:xfrm>
            <a:off x="2988470" y="5463780"/>
            <a:ext cx="3313510" cy="1190"/>
          </a:xfrm>
          <a:custGeom>
            <a:avLst/>
            <a:gdLst>
              <a:gd name="T0" fmla="*/ 2147483647 w 2783"/>
              <a:gd name="T1" fmla="*/ 0 h 1"/>
              <a:gd name="T2" fmla="*/ 0 w 2783"/>
              <a:gd name="T3" fmla="*/ 0 h 1"/>
              <a:gd name="T4" fmla="*/ 2147483647 w 2783"/>
              <a:gd name="T5" fmla="*/ 0 h 1"/>
              <a:gd name="T6" fmla="*/ 0 60000 65536"/>
              <a:gd name="T7" fmla="*/ 0 60000 65536"/>
              <a:gd name="T8" fmla="*/ 0 60000 65536"/>
              <a:gd name="T9" fmla="*/ 0 w 2783"/>
              <a:gd name="T10" fmla="*/ 0 h 1"/>
              <a:gd name="T11" fmla="*/ 2783 w 2783"/>
              <a:gd name="T12" fmla="*/ 1 h 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783" h="1">
                <a:moveTo>
                  <a:pt x="2782" y="0"/>
                </a:moveTo>
                <a:lnTo>
                  <a:pt x="0" y="0"/>
                </a:lnTo>
                <a:lnTo>
                  <a:pt x="2782" y="0"/>
                </a:lnTo>
              </a:path>
            </a:pathLst>
          </a:custGeom>
          <a:solidFill>
            <a:srgbClr val="D8D8D8"/>
          </a:solidFill>
          <a:ln w="9525" cap="rnd">
            <a:noFill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GB" sz="1350">
              <a:solidFill>
                <a:prstClr val="black"/>
              </a:solidFill>
            </a:endParaRPr>
          </a:p>
        </p:txBody>
      </p:sp>
      <p:sp>
        <p:nvSpPr>
          <p:cNvPr id="19465" name="AutoShape 9"/>
          <p:cNvSpPr>
            <a:spLocks noChangeArrowheads="1"/>
          </p:cNvSpPr>
          <p:nvPr/>
        </p:nvSpPr>
        <p:spPr bwMode="auto">
          <a:xfrm>
            <a:off x="3257551" y="3371850"/>
            <a:ext cx="1473994" cy="800100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 algn="ctr"/>
            <a:r>
              <a:rPr lang="en-US" sz="2100" b="1" dirty="0">
                <a:solidFill>
                  <a:srgbClr val="E36C0A"/>
                </a:solidFill>
                <a:latin typeface="Frutiger-Cn" pitchFamily="34" charset="0"/>
                <a:cs typeface="Times New Roman" pitchFamily="18" charset="0"/>
              </a:rPr>
              <a:t>Excellent Service is:</a:t>
            </a:r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="" xmlns:p14="http://schemas.microsoft.com/office/powerpoint/2010/main" val="620209813"/>
              </p:ext>
            </p:extLst>
          </p:nvPr>
        </p:nvGraphicFramePr>
        <p:xfrm>
          <a:off x="685800" y="1229818"/>
          <a:ext cx="6229350" cy="52471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="" xmlns:p14="http://schemas.microsoft.com/office/powerpoint/2010/main" val="1528646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Facet">
  <a:themeElements>
    <a:clrScheme name="Custom 10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BFE295"/>
      </a:accent1>
      <a:accent2>
        <a:srgbClr val="FF972F"/>
      </a:accent2>
      <a:accent3>
        <a:srgbClr val="B2DC7E"/>
      </a:accent3>
      <a:accent4>
        <a:srgbClr val="D3EBB6"/>
      </a:accent4>
      <a:accent5>
        <a:srgbClr val="F67B00"/>
      </a:accent5>
      <a:accent6>
        <a:srgbClr val="F67B00"/>
      </a:accent6>
      <a:hlink>
        <a:srgbClr val="F67B00"/>
      </a:hlink>
      <a:folHlink>
        <a:srgbClr val="F09D3A"/>
      </a:folHlink>
    </a:clrScheme>
    <a:fontScheme name="Facet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Facet" id="{C0C680CD-088A-49FC-A102-D699147F32B2}" vid="{CFBC31BA-B70F-4F30-BCAA-4F3011E16C4D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5443</TotalTime>
  <Words>1086</Words>
  <Application>Microsoft Office PowerPoint</Application>
  <PresentationFormat>On-screen Show (4:3)</PresentationFormat>
  <Paragraphs>200</Paragraphs>
  <Slides>26</Slides>
  <Notes>14</Notes>
  <HiddenSlides>0</HiddenSlides>
  <MMClips>2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28" baseType="lpstr">
      <vt:lpstr>1_Office Theme</vt:lpstr>
      <vt:lpstr>Facet</vt:lpstr>
      <vt:lpstr> Brindando Excelencia en el Servicio </vt:lpstr>
      <vt:lpstr>Slide 2</vt:lpstr>
      <vt:lpstr>Objetivos</vt:lpstr>
      <vt:lpstr>MENCIONA UNA ORGANIZACIÓN QUE TE AGRADA </vt:lpstr>
      <vt:lpstr>Slide 5</vt:lpstr>
      <vt:lpstr>Slide 6</vt:lpstr>
      <vt:lpstr>\ Interrogantes sobre el Servicio </vt:lpstr>
      <vt:lpstr>Slide 8</vt:lpstr>
      <vt:lpstr>Slide 9</vt:lpstr>
      <vt:lpstr>Beneficios del Servicio al Cliente</vt:lpstr>
      <vt:lpstr>Contrata según la actitud </vt:lpstr>
      <vt:lpstr> CULTURA DE SERVICIO</vt:lpstr>
      <vt:lpstr>Slide 13</vt:lpstr>
      <vt:lpstr>Slide 14</vt:lpstr>
      <vt:lpstr> Camina en los zapatos de tus clientes </vt:lpstr>
      <vt:lpstr>Expectativas del Cliente…….</vt:lpstr>
      <vt:lpstr>El Costo del Servicio</vt:lpstr>
      <vt:lpstr>Manejo de Encuentros en el Servicio  </vt:lpstr>
      <vt:lpstr> Recuperación, aun cuando las cosas vayan mal</vt:lpstr>
      <vt:lpstr>Comunicación Positiva </vt:lpstr>
      <vt:lpstr> Al hacer la Conexión  </vt:lpstr>
      <vt:lpstr>Did you Know?</vt:lpstr>
      <vt:lpstr>Ten una muy buena actitud</vt:lpstr>
      <vt:lpstr>Slide 24</vt:lpstr>
      <vt:lpstr>TRES TIPOS DE PERSONAS</vt:lpstr>
      <vt:lpstr>Slide 26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Tracey Austin</dc:creator>
  <cp:lastModifiedBy>danielma</cp:lastModifiedBy>
  <cp:revision>99</cp:revision>
  <dcterms:created xsi:type="dcterms:W3CDTF">2009-03-19T00:51:31Z</dcterms:created>
  <dcterms:modified xsi:type="dcterms:W3CDTF">2014-08-06T20:36:32Z</dcterms:modified>
</cp:coreProperties>
</file>